
<file path=[Content_Types].xml><?xml version="1.0" encoding="utf-8"?>
<Types xmlns="http://schemas.openxmlformats.org/package/2006/content-types">
  <Default Extension="jpeg" ContentType="image/jpe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file:///C:\Documents%20and%20Settings\Administrator\&#26700;&#38754;\21%20-%20&#20320;&#26159;&#25105;&#30340;&#30524;.mp3" TargetMode="External"/><Relationship Id="rId2" Type="http://schemas.openxmlformats.org/officeDocument/2006/relationships/audio" Target="file:///C:\Documents%20and%20Settings\Administrator\&#26700;&#38754;\21%20-%20&#20320;&#26159;&#25105;&#30340;&#30524;.mp3" TargetMode="External"/><Relationship Id="rId1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广西志智电子页面展示动态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9875" y="1871345"/>
            <a:ext cx="6550660" cy="3176270"/>
          </a:xfrm>
          <a:prstGeom prst="rect">
            <a:avLst/>
          </a:prstGeom>
        </p:spPr>
      </p:pic>
      <p:pic>
        <p:nvPicPr>
          <p:cNvPr id="5" name="21 - 你是我的眼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96710" y="3778885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191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8000"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 Light</vt:lpstr>
      <vt:lpstr>Courier New</vt:lpstr>
      <vt:lpstr>Calibri</vt:lpstr>
      <vt:lpstr>Lucida Sans</vt:lpstr>
      <vt:lpstr>微软雅黑</vt:lpstr>
      <vt:lpstr>黑体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2017-01-18T06:39:49Z</dcterms:created>
  <dcterms:modified xsi:type="dcterms:W3CDTF">2017-01-18T06:58:33Z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