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361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0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6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78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960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55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749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265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4313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467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47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AD6AC-6F1D-4288-B7A5-56694F4B32A8}" type="datetimeFigureOut">
              <a:rPr lang="zh-CN" altLang="en-US" smtClean="0"/>
              <a:t>2016-3-6 Sunday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9D891-00E2-4F66-9DB8-72A4F1E20F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08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578" y="0"/>
            <a:ext cx="9144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2048" y="404664"/>
            <a:ext cx="7772400" cy="1470025"/>
          </a:xfrm>
        </p:spPr>
        <p:txBody>
          <a:bodyPr/>
          <a:lstStyle/>
          <a:p>
            <a:r>
              <a:rPr lang="zh-CN" altLang="en-US" dirty="0" smtClean="0"/>
              <a:t>梦想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16016" y="2721967"/>
            <a:ext cx="1440160" cy="18722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3275856" y="2721968"/>
            <a:ext cx="1440160" cy="1872208"/>
          </a:xfrm>
          <a:prstGeom prst="rect">
            <a:avLst/>
          </a:prstGeom>
          <a:solidFill>
            <a:schemeClr val="bg1">
              <a:lumMod val="5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       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27784" y="2996952"/>
            <a:ext cx="1832248" cy="563561"/>
          </a:xfrm>
        </p:spPr>
        <p:txBody>
          <a:bodyPr>
            <a:norm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一起奔跑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48073" y="2967335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未来更好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059832" y="1700808"/>
            <a:ext cx="33123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23928" y="3519571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Adobe 黑体 Std R" pitchFamily="34" charset="-122"/>
                <a:ea typeface="Adobe 黑体 Std R" pitchFamily="34" charset="-122"/>
              </a:rPr>
              <a:t>青春不在，梦想依旧</a:t>
            </a:r>
            <a:endParaRPr lang="zh-CN" altLang="en-US" sz="1200" dirty="0">
              <a:solidFill>
                <a:schemeClr val="bg1"/>
              </a:solidFill>
              <a:latin typeface="Adobe 黑体 Std R" pitchFamily="34" charset="-122"/>
              <a:ea typeface="Adobe 黑体 Std R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76128" y="3853406"/>
            <a:ext cx="2016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</a:rPr>
              <a:t>LET’’SRACEBETTER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995936" y="5157192"/>
            <a:ext cx="14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995936" y="5877272"/>
            <a:ext cx="1440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11960" y="5229200"/>
            <a:ext cx="1580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2016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pic>
        <p:nvPicPr>
          <p:cNvPr id="8" name="加勒比1.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6416" y="1658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94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6" grpId="0" animBg="1"/>
      <p:bldP spid="7" grpId="0" animBg="1"/>
      <p:bldP spid="3" grpId="0" build="p"/>
      <p:bldP spid="5" grpId="0"/>
      <p:bldP spid="10" grpId="0"/>
      <p:bldP spid="11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6" y="25823"/>
            <a:ext cx="9144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259632" y="746893"/>
            <a:ext cx="6840760" cy="56166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半闭框 6"/>
          <p:cNvSpPr/>
          <p:nvPr/>
        </p:nvSpPr>
        <p:spPr>
          <a:xfrm>
            <a:off x="1259632" y="746893"/>
            <a:ext cx="864096" cy="864096"/>
          </a:xfrm>
          <a:prstGeom prst="halfFrame">
            <a:avLst>
              <a:gd name="adj1" fmla="val 22140"/>
              <a:gd name="adj2" fmla="val 2010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半闭框 9"/>
          <p:cNvSpPr/>
          <p:nvPr/>
        </p:nvSpPr>
        <p:spPr>
          <a:xfrm rot="10800000">
            <a:off x="7236296" y="5481283"/>
            <a:ext cx="864096" cy="864096"/>
          </a:xfrm>
          <a:prstGeom prst="halfFrame">
            <a:avLst>
              <a:gd name="adj1" fmla="val 22140"/>
              <a:gd name="adj2" fmla="val 2010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6079" y="2132856"/>
            <a:ext cx="461665" cy="22322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/>
              <a:t>诚</a:t>
            </a:r>
            <a:r>
              <a:rPr lang="zh-CN" altLang="en-US" dirty="0" smtClean="0"/>
              <a:t>邀您加入微酒店</a:t>
            </a:r>
            <a:endParaRPr lang="zh-CN" altLang="en-US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2555776" y="1952001"/>
            <a:ext cx="0" cy="2736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67744" y="1988840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51875" y="2132856"/>
            <a:ext cx="51125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感谢您长久的关注支持，</a:t>
            </a:r>
            <a:endParaRPr lang="en-US" altLang="zh-CN" dirty="0" smtClean="0"/>
          </a:p>
          <a:p>
            <a:r>
              <a:rPr lang="zh-CN" altLang="en-US" dirty="0" smtClean="0"/>
              <a:t>我们一起创造了许多的不可能，</a:t>
            </a:r>
            <a:endParaRPr lang="en-US" altLang="zh-CN" dirty="0" smtClean="0"/>
          </a:p>
          <a:p>
            <a:r>
              <a:rPr lang="zh-CN" altLang="en-US" dirty="0" smtClean="0"/>
              <a:t>愿赢来诸多掌声；</a:t>
            </a:r>
            <a:endParaRPr lang="en-US" altLang="zh-CN" dirty="0" smtClean="0"/>
          </a:p>
          <a:p>
            <a:r>
              <a:rPr lang="en-US" altLang="zh-CN" dirty="0" smtClean="0"/>
              <a:t>2016.03.13</a:t>
            </a:r>
          </a:p>
          <a:p>
            <a:r>
              <a:rPr lang="zh-CN" altLang="en-US" dirty="0" smtClean="0"/>
              <a:t>诚挚邀请您加入微酒店，</a:t>
            </a:r>
            <a:endParaRPr lang="en-US" altLang="zh-CN" dirty="0" smtClean="0"/>
          </a:p>
          <a:p>
            <a:r>
              <a:rPr lang="zh-CN" altLang="en-US" dirty="0"/>
              <a:t>让</a:t>
            </a:r>
            <a:r>
              <a:rPr lang="zh-CN" altLang="en-US" dirty="0" smtClean="0"/>
              <a:t>我们共同盈利，</a:t>
            </a:r>
            <a:endParaRPr lang="en-US" altLang="zh-CN" dirty="0" smtClean="0"/>
          </a:p>
          <a:p>
            <a:r>
              <a:rPr lang="zh-CN" altLang="en-US" dirty="0" smtClean="0"/>
              <a:t>我们相约在资阳大境界科技有限公司，</a:t>
            </a:r>
            <a:endParaRPr lang="en-US" altLang="zh-CN" dirty="0" smtClean="0"/>
          </a:p>
          <a:p>
            <a:r>
              <a:rPr lang="zh-CN" altLang="en-US" dirty="0" smtClean="0"/>
              <a:t>期待您的加入！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603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6" y="2582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83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6" y="25823"/>
            <a:ext cx="9144000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67744" y="1988840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249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71</Words>
  <Application>Microsoft Office PowerPoint</Application>
  <PresentationFormat>全屏显示(4:3)</PresentationFormat>
  <Paragraphs>17</Paragraphs>
  <Slides>4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主题​​</vt:lpstr>
      <vt:lpstr>梦想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梦想</dc:title>
  <dc:creator>LENOVO</dc:creator>
  <cp:lastModifiedBy>LENOVO</cp:lastModifiedBy>
  <cp:revision>6</cp:revision>
  <dcterms:created xsi:type="dcterms:W3CDTF">2016-03-05T09:27:36Z</dcterms:created>
  <dcterms:modified xsi:type="dcterms:W3CDTF">2016-03-06T07:31:26Z</dcterms:modified>
</cp:coreProperties>
</file>