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3"/>
    <p:sldMasterId id="2147483670" r:id="rId4"/>
    <p:sldMasterId id="2147483681" r:id="rId5"/>
  </p:sldMasterIdLst>
  <p:notesMasterIdLst>
    <p:notesMasterId r:id="rId8"/>
  </p:notesMasterIdLst>
  <p:sldIdLst>
    <p:sldId id="256" r:id="rId6"/>
    <p:sldId id="259" r:id="rId7"/>
    <p:sldId id="261" r:id="rId9"/>
    <p:sldId id="260" r:id="rId10"/>
    <p:sldId id="262" r:id="rId11"/>
    <p:sldId id="263" r:id="rId12"/>
    <p:sldId id="264" r:id="rId13"/>
    <p:sldId id="266" r:id="rId14"/>
    <p:sldId id="267" r:id="rId15"/>
    <p:sldId id="268" r:id="rId16"/>
    <p:sldId id="269" r:id="rId17"/>
    <p:sldId id="271" r:id="rId18"/>
    <p:sldId id="265"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notesMaster" Target="notesMasters/notesMaster1.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D3A807-06E5-4A47-BCDC-D3AD2FB0FC1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188AFB-E12D-4170-93A1-119AC2491CA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bwMode="auto">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118" y="2479676"/>
            <a:ext cx="10665882" cy="1122363"/>
          </a:xfrm>
          <a:extLst>
            <a:ext uri="{909E8E84-426E-40DD-AFC4-6F175D3DCCD1}">
              <a14:hiddenFill xmlns:a14="http://schemas.microsoft.com/office/drawing/2010/main">
                <a:solidFill>
                  <a:schemeClr val="accent1"/>
                </a:solidFill>
              </a14:hiddenFill>
            </a:ext>
          </a:extLst>
        </p:spPr>
        <p:txBody>
          <a:bodyPr lIns="90170" tIns="46990" rIns="90170" bIns="46990" anchor="b"/>
          <a:lstStyle>
            <a:lvl1pPr algn="r">
              <a:defRPr sz="3600"/>
            </a:lvl1pPr>
          </a:lstStyle>
          <a:p>
            <a:pPr lvl="0"/>
            <a:r>
              <a:rPr lang="zh-CN" altLang="zh-CN" noProof="0" dirty="0" smtClean="0"/>
              <a:t>单击此处编辑母版标题样式</a:t>
            </a:r>
            <a:endParaRPr lang="zh-CN" altLang="zh-CN" noProof="0" dirty="0" smtClean="0"/>
          </a:p>
        </p:txBody>
      </p:sp>
      <p:sp>
        <p:nvSpPr>
          <p:cNvPr id="2051" name="Rectangle 3"/>
          <p:cNvSpPr>
            <a:spLocks noGrp="1" noChangeArrowheads="1"/>
          </p:cNvSpPr>
          <p:nvPr>
            <p:ph type="subTitle" idx="1"/>
          </p:nvPr>
        </p:nvSpPr>
        <p:spPr>
          <a:xfrm>
            <a:off x="1" y="3602038"/>
            <a:ext cx="10667911" cy="848042"/>
          </a:xfrm>
          <a:solidFill>
            <a:schemeClr val="bg1"/>
          </a:solidFill>
        </p:spPr>
        <p:txBody>
          <a:bodyPr wrap="none" lIns="90170" tIns="46990" rIns="90170" bIns="46990" anchor="ctr"/>
          <a:lstStyle>
            <a:lvl1pPr marL="0" indent="0" algn="r">
              <a:buFontTx/>
              <a:buNone/>
              <a:defRPr sz="1800"/>
            </a:lvl1pPr>
          </a:lstStyle>
          <a:p>
            <a:pPr lvl="0"/>
            <a:r>
              <a:rPr lang="zh-CN" altLang="zh-CN" noProof="0" dirty="0" smtClean="0"/>
              <a:t>单击此处编辑母版副标题样式</a:t>
            </a:r>
            <a:endParaRPr lang="zh-CN" altLang="zh-CN" noProof="0" dirty="0" smtClean="0"/>
          </a:p>
        </p:txBody>
      </p:sp>
      <p:sp>
        <p:nvSpPr>
          <p:cNvPr id="4" name="Rectangle 4"/>
          <p:cNvSpPr>
            <a:spLocks noGrp="1" noChangeArrowheads="1"/>
          </p:cNvSpPr>
          <p:nvPr>
            <p:ph type="dt" sz="half" idx="2"/>
          </p:nvPr>
        </p:nvSpPr>
        <p:spPr bwMode="auto">
          <a:xfrm>
            <a:off x="609600" y="6245225"/>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z="1400">
                <a:latin typeface="Arial" pitchFamily="34" charset="0"/>
                <a:ea typeface="黑体" pitchFamily="49" charset="-122"/>
                <a:sym typeface="Arial" pitchFamily="34" charset="0"/>
              </a:defRPr>
            </a:lvl1pPr>
          </a:lstStyle>
          <a:p>
            <a:fld id="{F67EA145-C9A2-4BA5-95E5-0A647BC4FFD5}" type="datetime1">
              <a:rPr lang="zh-CN" altLang="en-US" smtClean="0"/>
            </a:fld>
            <a:endParaRPr lang="zh-CN" altLang="en-US"/>
          </a:p>
        </p:txBody>
      </p:sp>
      <p:sp>
        <p:nvSpPr>
          <p:cNvPr id="5" name="Rectangle 5"/>
          <p:cNvSpPr>
            <a:spLocks noGrp="1" noChangeArrowheads="1"/>
          </p:cNvSpPr>
          <p:nvPr>
            <p:ph type="ftr" sz="quarter" idx="3"/>
          </p:nvPr>
        </p:nvSpPr>
        <p:spPr bwMode="auto">
          <a:xfrm>
            <a:off x="4165600" y="6245225"/>
            <a:ext cx="3860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ctr">
              <a:defRPr sz="1400">
                <a:latin typeface="Arial" pitchFamily="34" charset="0"/>
                <a:ea typeface="黑体" pitchFamily="49" charset="-122"/>
                <a:sym typeface="Arial" pitchFamily="34" charset="0"/>
              </a:defRPr>
            </a:lvl1pPr>
          </a:lstStyle>
          <a:p>
            <a:endParaRPr lang="zh-CN" altLang="en-US"/>
          </a:p>
        </p:txBody>
      </p:sp>
      <p:sp>
        <p:nvSpPr>
          <p:cNvPr id="6" name="Rectangle 6"/>
          <p:cNvSpPr>
            <a:spLocks noGrp="1" noChangeArrowheads="1"/>
          </p:cNvSpPr>
          <p:nvPr>
            <p:ph type="sldNum" sz="quarter" idx="4"/>
          </p:nvPr>
        </p:nvSpPr>
        <p:spPr bwMode="auto">
          <a:xfrm>
            <a:off x="8737600" y="6245225"/>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a:defRPr sz="1400">
                <a:latin typeface="Arial" pitchFamily="34" charset="0"/>
                <a:ea typeface="黑体" pitchFamily="49" charset="-122"/>
                <a:sym typeface="Arial" pitchFamily="34" charset="0"/>
              </a:defRPr>
            </a:lvl1pPr>
          </a:lstStyle>
          <a:p>
            <a:fld id="{87868F0A-DF35-4BFC-B56D-2847E19088B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11716" y="638174"/>
            <a:ext cx="10972802" cy="793751"/>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7" name="Line 7"/>
          <p:cNvSpPr>
            <a:spLocks noChangeShapeType="1"/>
          </p:cNvSpPr>
          <p:nvPr/>
        </p:nvSpPr>
        <p:spPr bwMode="auto">
          <a:xfrm>
            <a:off x="1028700" y="517525"/>
            <a:ext cx="10092267" cy="1588"/>
          </a:xfrm>
          <a:prstGeom prst="line">
            <a:avLst/>
          </a:prstGeom>
          <a:noFill/>
          <a:ln w="12700" cap="flat" cmpd="sng">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Arial" pitchFamily="34" charset="0"/>
              <a:ea typeface="黑体" pitchFamily="49" charset="-122"/>
              <a:sym typeface="Arial" pitchFamily="34" charset="0"/>
            </a:endParaRPr>
          </a:p>
        </p:txBody>
      </p:sp>
      <p:sp>
        <p:nvSpPr>
          <p:cNvPr id="8" name="Line 8"/>
          <p:cNvSpPr>
            <a:spLocks noChangeShapeType="1"/>
          </p:cNvSpPr>
          <p:nvPr/>
        </p:nvSpPr>
        <p:spPr bwMode="auto">
          <a:xfrm>
            <a:off x="1028700" y="1431925"/>
            <a:ext cx="7907867" cy="1588"/>
          </a:xfrm>
          <a:prstGeom prst="line">
            <a:avLst/>
          </a:prstGeom>
          <a:noFill/>
          <a:ln w="12700" cap="flat" cmpd="sng">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Arial" pitchFamily="34" charset="0"/>
              <a:ea typeface="黑体" pitchFamily="49" charset="-122"/>
              <a:sym typeface="Arial" pitchFamily="34" charset="0"/>
            </a:endParaRPr>
          </a:p>
        </p:txBody>
      </p:sp>
      <p:sp>
        <p:nvSpPr>
          <p:cNvPr id="4" name="日期占位符 3"/>
          <p:cNvSpPr>
            <a:spLocks noGrp="1"/>
          </p:cNvSpPr>
          <p:nvPr>
            <p:ph type="dt" sz="half" idx="10"/>
          </p:nvPr>
        </p:nvSpPr>
        <p:spPr/>
        <p:txBody>
          <a:bodyPr/>
          <a:lstStyle/>
          <a:p>
            <a:fld id="{F67EA145-C9A2-4BA5-95E5-0A647BC4FFD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5" name="Rectangle 2"/>
          <p:cNvSpPr>
            <a:spLocks noGrp="1" noChangeArrowheads="1"/>
          </p:cNvSpPr>
          <p:nvPr>
            <p:ph type="ctrTitle"/>
          </p:nvPr>
        </p:nvSpPr>
        <p:spPr>
          <a:xfrm>
            <a:off x="2332567" y="2423160"/>
            <a:ext cx="8945033" cy="747079"/>
          </a:xfrm>
        </p:spPr>
        <p:txBody>
          <a:bodyPr>
            <a:normAutofit/>
          </a:bodyPr>
          <a:lstStyle>
            <a:lvl1pPr algn="l">
              <a:defRPr sz="2800">
                <a:solidFill>
                  <a:srgbClr val="E71E17"/>
                </a:solidFill>
              </a:defRPr>
            </a:lvl1pPr>
          </a:lstStyle>
          <a:p>
            <a:pPr lvl="0"/>
            <a:r>
              <a:rPr lang="zh-CN" altLang="zh-CN" noProof="0" dirty="0" smtClean="0"/>
              <a:t>单击此处编辑母版标题样式</a:t>
            </a:r>
            <a:endParaRPr lang="zh-CN" altLang="zh-CN" noProof="0" dirty="0" smtClean="0"/>
          </a:p>
        </p:txBody>
      </p:sp>
      <p:sp>
        <p:nvSpPr>
          <p:cNvPr id="6" name="Rectangle 3"/>
          <p:cNvSpPr>
            <a:spLocks noGrp="1" noChangeArrowheads="1"/>
          </p:cNvSpPr>
          <p:nvPr>
            <p:ph type="subTitle" idx="1"/>
          </p:nvPr>
        </p:nvSpPr>
        <p:spPr>
          <a:xfrm>
            <a:off x="2332567" y="3219132"/>
            <a:ext cx="8945033" cy="484187"/>
          </a:xfrm>
        </p:spPr>
        <p:txBody>
          <a:bodyPr>
            <a:normAutofit/>
          </a:bodyPr>
          <a:lstStyle>
            <a:lvl1pPr marL="0" indent="0">
              <a:buFontTx/>
              <a:buNone/>
              <a:defRPr sz="2000">
                <a:solidFill>
                  <a:schemeClr val="bg2"/>
                </a:solidFill>
              </a:defRPr>
            </a:lvl1pPr>
          </a:lstStyle>
          <a:p>
            <a:pPr lvl="0"/>
            <a:r>
              <a:rPr lang="zh-CN" altLang="zh-CN" noProof="0" dirty="0" smtClean="0"/>
              <a:t>单击此处编辑母版副标题样式</a:t>
            </a:r>
            <a:endParaRPr lang="zh-CN" altLang="zh-CN" noProof="0" dirty="0" smtClean="0"/>
          </a:p>
        </p:txBody>
      </p:sp>
      <p:sp>
        <p:nvSpPr>
          <p:cNvPr id="7" name="Rectangle 4"/>
          <p:cNvSpPr>
            <a:spLocks noChangeArrowheads="1"/>
          </p:cNvSpPr>
          <p:nvPr/>
        </p:nvSpPr>
        <p:spPr bwMode="auto">
          <a:xfrm>
            <a:off x="0" y="2423160"/>
            <a:ext cx="822960" cy="1280159"/>
          </a:xfrm>
          <a:prstGeom prst="rect">
            <a:avLst/>
          </a:prstGeom>
          <a:solidFill>
            <a:schemeClr val="tx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p>
            <a:endParaRPr lang="zh-CN" altLang="zh-CN" sz="1800"/>
          </a:p>
        </p:txBody>
      </p:sp>
      <p:sp>
        <p:nvSpPr>
          <p:cNvPr id="2" name="日期占位符 1"/>
          <p:cNvSpPr>
            <a:spLocks noGrp="1"/>
          </p:cNvSpPr>
          <p:nvPr>
            <p:ph type="dt" sz="half" idx="10"/>
          </p:nvPr>
        </p:nvSpPr>
        <p:spPr/>
        <p:txBody>
          <a:bodyPr/>
          <a:lstStyle/>
          <a:p>
            <a:fld id="{F67EA145-C9A2-4BA5-95E5-0A647BC4FFD5}"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028700" y="589187"/>
            <a:ext cx="10092267" cy="793751"/>
          </a:xfrm>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1030817" y="1600201"/>
            <a:ext cx="4942416" cy="4525963"/>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6176434" y="1600201"/>
            <a:ext cx="4944533" cy="4525963"/>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8" name="Line 7"/>
          <p:cNvSpPr>
            <a:spLocks noChangeShapeType="1"/>
          </p:cNvSpPr>
          <p:nvPr/>
        </p:nvSpPr>
        <p:spPr bwMode="auto">
          <a:xfrm>
            <a:off x="1028700" y="517525"/>
            <a:ext cx="10092267" cy="1588"/>
          </a:xfrm>
          <a:prstGeom prst="line">
            <a:avLst/>
          </a:prstGeom>
          <a:noFill/>
          <a:ln w="12700" cap="flat" cmpd="sng">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Arial" pitchFamily="34" charset="0"/>
              <a:ea typeface="黑体" pitchFamily="49" charset="-122"/>
              <a:sym typeface="Arial" pitchFamily="34" charset="0"/>
            </a:endParaRPr>
          </a:p>
        </p:txBody>
      </p:sp>
      <p:sp>
        <p:nvSpPr>
          <p:cNvPr id="9" name="Line 8"/>
          <p:cNvSpPr>
            <a:spLocks noChangeShapeType="1"/>
          </p:cNvSpPr>
          <p:nvPr/>
        </p:nvSpPr>
        <p:spPr bwMode="auto">
          <a:xfrm>
            <a:off x="1028700" y="1431925"/>
            <a:ext cx="7907867" cy="1588"/>
          </a:xfrm>
          <a:prstGeom prst="line">
            <a:avLst/>
          </a:prstGeom>
          <a:noFill/>
          <a:ln w="12700" cap="flat" cmpd="sng">
            <a:solidFill>
              <a:schemeClr val="bg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latin typeface="Arial" pitchFamily="34" charset="0"/>
              <a:ea typeface="黑体" pitchFamily="49" charset="-122"/>
              <a:sym typeface="Arial" pitchFamily="34" charset="0"/>
            </a:endParaRPr>
          </a:p>
        </p:txBody>
      </p:sp>
      <p:sp>
        <p:nvSpPr>
          <p:cNvPr id="5" name="日期占位符 4"/>
          <p:cNvSpPr>
            <a:spLocks noGrp="1"/>
          </p:cNvSpPr>
          <p:nvPr>
            <p:ph type="dt" sz="half" idx="10"/>
          </p:nvPr>
        </p:nvSpPr>
        <p:spPr/>
        <p:txBody>
          <a:bodyPr/>
          <a:lstStyle/>
          <a:p>
            <a:fld id="{F67EA145-C9A2-4BA5-95E5-0A647BC4FFD5}"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365126"/>
            <a:ext cx="10972799" cy="1088117"/>
          </a:xfrm>
        </p:spPr>
        <p:txBody>
          <a:bodyPr>
            <a:normAutofit/>
          </a:bodyPr>
          <a:lstStyle>
            <a:lvl1pPr algn="ctr">
              <a:defRPr sz="3600"/>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609600" y="1681163"/>
            <a:ext cx="538903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p:nvPr>
        </p:nvSpPr>
        <p:spPr>
          <a:xfrm>
            <a:off x="609600" y="2505075"/>
            <a:ext cx="5389034"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681163"/>
            <a:ext cx="541019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6" name="内容占位符 5"/>
          <p:cNvSpPr>
            <a:spLocks noGrp="1"/>
          </p:cNvSpPr>
          <p:nvPr>
            <p:ph sz="quarter" idx="4"/>
          </p:nvPr>
        </p:nvSpPr>
        <p:spPr>
          <a:xfrm>
            <a:off x="6172200" y="2505075"/>
            <a:ext cx="5410199" cy="36845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fld id="{F67EA145-C9A2-4BA5-95E5-0A647BC4FFD5}" type="datetime1">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标题 1"/>
          <p:cNvSpPr>
            <a:spLocks noGrp="1"/>
          </p:cNvSpPr>
          <p:nvPr>
            <p:ph type="title" hasCustomPrompt="1"/>
          </p:nvPr>
        </p:nvSpPr>
        <p:spPr>
          <a:xfrm>
            <a:off x="4700800" y="2829560"/>
            <a:ext cx="6028800" cy="542640"/>
          </a:xfrm>
        </p:spPr>
        <p:txBody>
          <a:bodyPr anchor="t" anchorCtr="0">
            <a:normAutofit/>
          </a:bodyPr>
          <a:lstStyle>
            <a:lvl1pPr algn="l">
              <a:defRPr sz="2400">
                <a:solidFill>
                  <a:schemeClr val="tx1"/>
                </a:solidFill>
                <a:latin typeface="+mn-ea"/>
                <a:ea typeface="+mn-ea"/>
              </a:defRPr>
            </a:lvl1pPr>
          </a:lstStyle>
          <a:p>
            <a:r>
              <a:rPr lang="zh-CN" altLang="en-US" dirty="0" smtClean="0"/>
              <a:t>单击此处编辑标题</a:t>
            </a:r>
            <a:endParaRPr lang="zh-CN" altLang="en-US" dirty="0"/>
          </a:p>
        </p:txBody>
      </p:sp>
      <p:sp>
        <p:nvSpPr>
          <p:cNvPr id="2" name="日期占位符 1"/>
          <p:cNvSpPr>
            <a:spLocks noGrp="1"/>
          </p:cNvSpPr>
          <p:nvPr>
            <p:ph type="dt" sz="half" idx="10"/>
          </p:nvPr>
        </p:nvSpPr>
        <p:spPr/>
        <p:txBody>
          <a:bodyPr/>
          <a:lstStyle/>
          <a:p>
            <a:fld id="{F67EA145-C9A2-4BA5-95E5-0A647BC4FFD5}"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7EA145-C9A2-4BA5-95E5-0A647BC4FFD5}"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40317" y="457200"/>
            <a:ext cx="4165200" cy="1600200"/>
          </a:xfrm>
        </p:spPr>
        <p:txBody>
          <a:bodyPr anchor="b"/>
          <a:lstStyle>
            <a:lvl1pPr>
              <a:defRPr sz="3200"/>
            </a:lvl1pPr>
          </a:lstStyle>
          <a:p>
            <a:r>
              <a:rPr lang="zh-CN" altLang="en-US" dirty="0" smtClean="0"/>
              <a:t>单击此处编辑母版标题样式</a:t>
            </a:r>
            <a:endParaRPr lang="zh-CN" altLang="en-US" dirty="0"/>
          </a:p>
        </p:txBody>
      </p:sp>
      <p:sp>
        <p:nvSpPr>
          <p:cNvPr id="3" name="图片占位符 2"/>
          <p:cNvSpPr>
            <a:spLocks noGrp="1"/>
          </p:cNvSpPr>
          <p:nvPr>
            <p:ph type="pic" idx="1"/>
          </p:nvPr>
        </p:nvSpPr>
        <p:spPr>
          <a:xfrm>
            <a:off x="5183717" y="457200"/>
            <a:ext cx="61722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31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sp>
        <p:nvSpPr>
          <p:cNvPr id="5" name="日期占位符 4"/>
          <p:cNvSpPr>
            <a:spLocks noGrp="1"/>
          </p:cNvSpPr>
          <p:nvPr>
            <p:ph type="dt" sz="half" idx="10"/>
          </p:nvPr>
        </p:nvSpPr>
        <p:spPr/>
        <p:txBody>
          <a:bodyPr/>
          <a:lstStyle/>
          <a:p>
            <a:fld id="{F67EA145-C9A2-4BA5-95E5-0A647BC4FFD5}"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107386" y="520701"/>
            <a:ext cx="1475014" cy="5605463"/>
          </a:xfrm>
        </p:spPr>
        <p:txBody>
          <a:bodyPr vert="eaVert" anchor="ctr" anchorCtr="0">
            <a:normAutofit/>
          </a:bodyPr>
          <a:lstStyle>
            <a:lvl1pPr>
              <a:defRPr sz="3600"/>
            </a:lvl1pPr>
          </a:lstStyle>
          <a:p>
            <a:r>
              <a:rPr lang="zh-CN" altLang="en-US" dirty="0" smtClean="0"/>
              <a:t>单击此处编辑母版标题样式</a:t>
            </a:r>
            <a:endParaRPr lang="zh-CN" altLang="en-US" dirty="0"/>
          </a:p>
        </p:txBody>
      </p:sp>
      <p:sp>
        <p:nvSpPr>
          <p:cNvPr id="3" name="竖排文字占位符 2"/>
          <p:cNvSpPr>
            <a:spLocks noGrp="1"/>
          </p:cNvSpPr>
          <p:nvPr>
            <p:ph type="body" orient="vert" idx="1"/>
          </p:nvPr>
        </p:nvSpPr>
        <p:spPr>
          <a:xfrm>
            <a:off x="609600" y="520701"/>
            <a:ext cx="9301843" cy="5605463"/>
          </a:xfrm>
        </p:spPr>
        <p:txBody>
          <a:bodyPr vert="eaVert"/>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F67EA145-C9A2-4BA5-95E5-0A647BC4FFD5}"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7868F0A-DF35-4BFC-B56D-2847E19088B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67EA145-C9A2-4BA5-95E5-0A647BC4FFD5}"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7868F0A-DF35-4BFC-B56D-2847E19088B9}" type="slidenum">
              <a:rPr lang="zh-CN" altLang="en-US" smtClean="0"/>
            </a:fld>
            <a:endParaRPr lang="zh-CN" altLang="en-US"/>
          </a:p>
        </p:txBody>
      </p:sp>
      <p:sp>
        <p:nvSpPr>
          <p:cNvPr id="6" name="内容占位符 6"/>
          <p:cNvSpPr>
            <a:spLocks noGrp="1"/>
          </p:cNvSpPr>
          <p:nvPr>
            <p:ph sz="quarter" idx="13"/>
          </p:nvPr>
        </p:nvSpPr>
        <p:spPr>
          <a:xfrm>
            <a:off x="609600" y="412955"/>
            <a:ext cx="10972800" cy="5575095"/>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2" name="标题 1"/>
          <p:cNvSpPr>
            <a:spLocks noGrp="1"/>
          </p:cNvSpPr>
          <p:nvPr userDrawn="1">
            <p:ph type="ctrTitle" hasCustomPrompt="1"/>
          </p:nvPr>
        </p:nvSpPr>
        <p:spPr>
          <a:xfrm>
            <a:off x="97265" y="1524661"/>
            <a:ext cx="6375077" cy="2537644"/>
          </a:xfrm>
        </p:spPr>
        <p:txBody>
          <a:bodyPr anchor="b">
            <a:normAutofit/>
          </a:bodyPr>
          <a:lstStyle>
            <a:lvl1pPr algn="ctr">
              <a:lnSpc>
                <a:spcPct val="150000"/>
              </a:lnSpc>
              <a:defRPr sz="4800" b="1">
                <a:solidFill>
                  <a:schemeClr val="tx1"/>
                </a:solidFill>
                <a:effectLst/>
              </a:defRPr>
            </a:lvl1pPr>
          </a:lstStyle>
          <a:p>
            <a:r>
              <a:rPr lang="zh-CN" altLang="en-US" dirty="0" smtClean="0"/>
              <a:t>单击此处编辑标题</a:t>
            </a:r>
            <a:endParaRPr lang="zh-CN" altLang="en-US" dirty="0"/>
          </a:p>
        </p:txBody>
      </p:sp>
      <p:sp>
        <p:nvSpPr>
          <p:cNvPr id="3" name="副标题 2"/>
          <p:cNvSpPr>
            <a:spLocks noGrp="1"/>
          </p:cNvSpPr>
          <p:nvPr userDrawn="1">
            <p:ph type="subTitle" idx="1"/>
          </p:nvPr>
        </p:nvSpPr>
        <p:spPr>
          <a:xfrm>
            <a:off x="97265" y="4298080"/>
            <a:ext cx="6311820" cy="857821"/>
          </a:xfrm>
        </p:spPr>
        <p:txBody>
          <a:bodyPr anchor="ctr"/>
          <a:lstStyle>
            <a:lvl1pPr marL="0" indent="0" algn="ctr">
              <a:lnSpc>
                <a:spcPct val="150000"/>
              </a:lnSpc>
              <a:buNone/>
              <a:defRPr sz="2400" b="0">
                <a:solidFill>
                  <a:schemeClr val="tx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grpSp>
        <p:nvGrpSpPr>
          <p:cNvPr id="13" name="组合 12"/>
          <p:cNvGrpSpPr/>
          <p:nvPr userDrawn="1"/>
        </p:nvGrpSpPr>
        <p:grpSpPr>
          <a:xfrm>
            <a:off x="6472581" y="-13268"/>
            <a:ext cx="5782919" cy="4491535"/>
            <a:chOff x="6472581" y="-13268"/>
            <a:chExt cx="5782919" cy="4491535"/>
          </a:xfrm>
        </p:grpSpPr>
        <p:cxnSp>
          <p:nvCxnSpPr>
            <p:cNvPr id="14" name="直接连接符 13"/>
            <p:cNvCxnSpPr/>
            <p:nvPr/>
          </p:nvCxnSpPr>
          <p:spPr>
            <a:xfrm>
              <a:off x="6472581" y="0"/>
              <a:ext cx="840176" cy="34801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706330" flipV="1">
              <a:off x="7381787" y="3582237"/>
              <a:ext cx="2081302" cy="1289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965590" y="2284"/>
              <a:ext cx="1172614" cy="1287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706330" flipH="1">
              <a:off x="6852521" y="1157392"/>
              <a:ext cx="1264198" cy="403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706330">
              <a:off x="6621561" y="1726726"/>
              <a:ext cx="3037160" cy="1773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706330" flipH="1">
              <a:off x="7612748" y="1239357"/>
              <a:ext cx="308341" cy="2305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706330">
              <a:off x="8073348" y="1355505"/>
              <a:ext cx="616683" cy="644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706330" flipH="1">
              <a:off x="8406281" y="2036328"/>
              <a:ext cx="138754" cy="790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706330" flipH="1">
              <a:off x="7467751" y="2710214"/>
              <a:ext cx="786269" cy="870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706330" flipV="1">
              <a:off x="7428564" y="3107739"/>
              <a:ext cx="1372118" cy="5320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138314" y="-3360"/>
              <a:ext cx="534542" cy="1300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511068" y="-3360"/>
              <a:ext cx="382652" cy="126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706330">
              <a:off x="8472752" y="2184285"/>
              <a:ext cx="1140862" cy="15155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706330" flipH="1">
              <a:off x="8714883" y="1243665"/>
              <a:ext cx="100211" cy="8545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257429" y="0"/>
              <a:ext cx="1612484" cy="11470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706330" flipV="1">
              <a:off x="8915534" y="1065212"/>
              <a:ext cx="948148" cy="316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706330">
              <a:off x="8751159" y="1400479"/>
              <a:ext cx="1287324" cy="1332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9857545" y="-13268"/>
              <a:ext cx="45121" cy="2870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706330">
              <a:off x="8570025" y="2221368"/>
              <a:ext cx="1387535" cy="491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706330" flipH="1">
              <a:off x="9550893" y="2820538"/>
              <a:ext cx="262090" cy="10238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706330" flipV="1">
              <a:off x="10016704" y="1777793"/>
              <a:ext cx="555014" cy="11528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706330">
              <a:off x="9840366" y="1278766"/>
              <a:ext cx="909608" cy="481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9882192" y="-3360"/>
              <a:ext cx="1360820" cy="11752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706330">
              <a:off x="10599849" y="1237711"/>
              <a:ext cx="154172" cy="6046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706330" flipV="1">
              <a:off x="10698928" y="837254"/>
              <a:ext cx="154172" cy="4111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706330">
              <a:off x="9409975" y="4025307"/>
              <a:ext cx="2081302" cy="224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706330" flipV="1">
              <a:off x="9488638" y="3452064"/>
              <a:ext cx="1433787" cy="5119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706330">
              <a:off x="10871677" y="3670990"/>
              <a:ext cx="655224" cy="7295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706330">
              <a:off x="9847919" y="2978058"/>
              <a:ext cx="1163988" cy="511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706330" flipV="1">
              <a:off x="9944058" y="2500614"/>
              <a:ext cx="1387535" cy="526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706330" flipH="1">
              <a:off x="11047937" y="2619630"/>
              <a:ext cx="223547" cy="10167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706330">
              <a:off x="11253069" y="2689119"/>
              <a:ext cx="450949" cy="10167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706330">
              <a:off x="10951076" y="3673327"/>
              <a:ext cx="655224" cy="70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706330" flipH="1">
              <a:off x="11519241" y="3741639"/>
              <a:ext cx="7708" cy="736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1361425" y="2676752"/>
              <a:ext cx="807564" cy="99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706330">
              <a:off x="10634566" y="1932922"/>
              <a:ext cx="793978" cy="6338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706330">
              <a:off x="10650971" y="1394484"/>
              <a:ext cx="1541706" cy="85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706330" flipV="1">
              <a:off x="10736916" y="1496455"/>
              <a:ext cx="1395245" cy="5048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706330">
              <a:off x="10837129" y="991799"/>
              <a:ext cx="1418371" cy="51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706330" flipH="1">
              <a:off x="11490540" y="1570654"/>
              <a:ext cx="570434" cy="1159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7329378" y="3446737"/>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8093011" y="1265190"/>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8581318" y="2015364"/>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9834389" y="1098978"/>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9857545" y="2779244"/>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9425151" y="3733583"/>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0906015" y="3542651"/>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0623484" y="1803030"/>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783370" y="1376707"/>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8841198" y="1215910"/>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8523041" y="190353"/>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日期占位符 3"/>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accent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88400" y="0"/>
            <a:ext cx="10515600" cy="1325563"/>
          </a:xfrm>
        </p:spPr>
        <p:txBody>
          <a:bodyPr/>
          <a:lstStyle>
            <a:lvl1pPr>
              <a:defRPr b="1"/>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6962400" y="2797200"/>
            <a:ext cx="4550400" cy="2170800"/>
          </a:xfrm>
        </p:spPr>
        <p:txBody>
          <a:bodyPr>
            <a:normAutofit/>
          </a:bodyPr>
          <a:lstStyle>
            <a:lvl1pPr algn="just">
              <a:lnSpc>
                <a:spcPct val="150000"/>
              </a:lnSpc>
              <a:spcBef>
                <a:spcPts val="0"/>
              </a:spcBef>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cxnSp>
        <p:nvCxnSpPr>
          <p:cNvPr id="7" name="直接连接符 6"/>
          <p:cNvCxnSpPr>
            <a:endCxn id="10" idx="0"/>
          </p:cNvCxnSpPr>
          <p:nvPr userDrawn="1"/>
        </p:nvCxnSpPr>
        <p:spPr>
          <a:xfrm>
            <a:off x="518702" y="-10074"/>
            <a:ext cx="109047" cy="612897"/>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10" idx="1"/>
          </p:cNvCxnSpPr>
          <p:nvPr userDrawn="1"/>
        </p:nvCxnSpPr>
        <p:spPr>
          <a:xfrm>
            <a:off x="13779" y="0"/>
            <a:ext cx="565325" cy="622972"/>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10" idx="2"/>
          </p:cNvCxnSpPr>
          <p:nvPr userDrawn="1"/>
        </p:nvCxnSpPr>
        <p:spPr>
          <a:xfrm>
            <a:off x="0" y="515272"/>
            <a:ext cx="558955" cy="156346"/>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椭圆 9"/>
          <p:cNvSpPr/>
          <p:nvPr userDrawn="1"/>
        </p:nvSpPr>
        <p:spPr>
          <a:xfrm>
            <a:off x="558955" y="602823"/>
            <a:ext cx="137588" cy="137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264066" y="2681022"/>
            <a:ext cx="6815538" cy="2051955"/>
          </a:xfrm>
        </p:spPr>
        <p:txBody>
          <a:bodyPr anchor="ctr">
            <a:normAutofit/>
          </a:bodyPr>
          <a:lstStyle>
            <a:lvl1pPr algn="ctr">
              <a:lnSpc>
                <a:spcPct val="150000"/>
              </a:lnSpc>
              <a:defRPr sz="4800">
                <a:solidFill>
                  <a:schemeClr val="tx1"/>
                </a:solidFill>
              </a:defRPr>
            </a:lvl1pPr>
          </a:lstStyle>
          <a:p>
            <a:r>
              <a:rPr lang="zh-CN" altLang="en-US" dirty="0" smtClean="0"/>
              <a:t>单击此处编辑标题</a:t>
            </a:r>
            <a:endParaRPr lang="zh-CN" altLang="en-US" dirty="0"/>
          </a:p>
        </p:txBody>
      </p:sp>
      <p:sp>
        <p:nvSpPr>
          <p:cNvPr id="3" name="文本占位符 2"/>
          <p:cNvSpPr>
            <a:spLocks noGrp="1"/>
          </p:cNvSpPr>
          <p:nvPr>
            <p:ph type="body" idx="1"/>
          </p:nvPr>
        </p:nvSpPr>
        <p:spPr>
          <a:xfrm>
            <a:off x="4293552" y="4789714"/>
            <a:ext cx="6786052" cy="912996"/>
          </a:xfrm>
        </p:spPr>
        <p:txBody>
          <a:bodyPr>
            <a:normAutofit/>
          </a:bodyPr>
          <a:lstStyle>
            <a:lvl1pPr marL="0" indent="0" algn="ctr">
              <a:lnSpc>
                <a:spcPct val="150000"/>
              </a:lnSpc>
              <a:buNone/>
              <a:defRPr sz="180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smtClean="0"/>
              <a:t>单击此处编辑母版文本样式</a:t>
            </a:r>
            <a:endParaRPr lang="zh-CN" altLang="en-US" dirty="0" smtClean="0"/>
          </a:p>
        </p:txBody>
      </p:sp>
      <p:grpSp>
        <p:nvGrpSpPr>
          <p:cNvPr id="7" name="组合 6"/>
          <p:cNvGrpSpPr/>
          <p:nvPr userDrawn="1"/>
        </p:nvGrpSpPr>
        <p:grpSpPr>
          <a:xfrm rot="1803858">
            <a:off x="337140" y="2714484"/>
            <a:ext cx="2914914" cy="2128745"/>
            <a:chOff x="6143021" y="-463778"/>
            <a:chExt cx="7177967" cy="5012462"/>
          </a:xfrm>
          <a:solidFill>
            <a:schemeClr val="tx1"/>
          </a:solidFill>
        </p:grpSpPr>
        <p:cxnSp>
          <p:nvCxnSpPr>
            <p:cNvPr id="8" name="直接连接符 7"/>
            <p:cNvCxnSpPr/>
            <p:nvPr/>
          </p:nvCxnSpPr>
          <p:spPr>
            <a:xfrm rot="706330" flipV="1">
              <a:off x="7111594" y="3457085"/>
              <a:ext cx="2651700" cy="15714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706330" flipH="1">
              <a:off x="6437278" y="502987"/>
              <a:ext cx="1610662" cy="49105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706330">
              <a:off x="6143021" y="1196585"/>
              <a:ext cx="3869519" cy="216064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706330" flipH="1">
              <a:off x="7405851" y="602842"/>
              <a:ext cx="392844" cy="280884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706330">
              <a:off x="7992683" y="744341"/>
              <a:ext cx="785690" cy="78569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706330" flipH="1">
              <a:off x="8416858" y="1573762"/>
              <a:ext cx="176781" cy="96246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706330" flipH="1">
              <a:off x="7221117" y="2394732"/>
              <a:ext cx="1001753" cy="106068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706330" flipV="1">
              <a:off x="7171190" y="2879021"/>
              <a:ext cx="1748158" cy="64819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4831886" flipH="1" flipV="1">
              <a:off x="8137169" y="-296318"/>
              <a:ext cx="583201" cy="102294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4831886" flipH="1" flipV="1">
              <a:off x="8449295" y="127049"/>
              <a:ext cx="915047" cy="11795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706330">
              <a:off x="8501547" y="1754012"/>
              <a:ext cx="1453525" cy="184637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706330" flipH="1">
              <a:off x="8810036" y="608090"/>
              <a:ext cx="127675" cy="104103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4831886" flipH="1">
              <a:off x="8945571" y="-399261"/>
              <a:ext cx="1199335" cy="107030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706330" flipV="1">
              <a:off x="9065677" y="390688"/>
              <a:ext cx="1207996" cy="385483"/>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706330">
              <a:off x="10243966" y="650852"/>
              <a:ext cx="1158893" cy="58681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4831886" flipV="1">
              <a:off x="10877664" y="-339840"/>
              <a:ext cx="129868" cy="134300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706330">
              <a:off x="11211592" y="600837"/>
              <a:ext cx="196424" cy="73658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706330" flipV="1">
              <a:off x="11337825" y="112975"/>
              <a:ext cx="196424" cy="5008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706330">
              <a:off x="9695623" y="3996860"/>
              <a:ext cx="2651700" cy="27376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706330" flipV="1">
              <a:off x="9795844" y="3298499"/>
              <a:ext cx="1826728" cy="623643"/>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706330">
              <a:off x="11557917" y="3565209"/>
              <a:ext cx="834793" cy="88881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706330" flipH="1">
              <a:off x="11782482" y="2284377"/>
              <a:ext cx="284812" cy="123868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706330">
              <a:off x="12043833" y="2369033"/>
              <a:ext cx="574535" cy="123868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706330">
              <a:off x="11659076" y="3568056"/>
              <a:ext cx="834793" cy="8595"/>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706330" flipH="1">
              <a:off x="12382951" y="3651278"/>
              <a:ext cx="9821" cy="89740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706330">
              <a:off x="11255823" y="1447786"/>
              <a:ext cx="1011574" cy="77218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706330">
              <a:off x="11276725" y="791827"/>
              <a:ext cx="1964223" cy="104345"/>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706330" flipV="1">
              <a:off x="11386224" y="916055"/>
              <a:ext cx="1777623" cy="615048"/>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706330">
              <a:off x="11513901" y="301252"/>
              <a:ext cx="1807087" cy="62241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706330" flipH="1">
              <a:off x="12346384" y="1006449"/>
              <a:ext cx="726766" cy="141301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7044822" y="3292010"/>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017735" y="634313"/>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639866" y="1548222"/>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236352" y="431823"/>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714959" y="3641464"/>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1601665" y="3408858"/>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1241704" y="1289544"/>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349175" y="770170"/>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8970968" y="574277"/>
              <a:ext cx="130629" cy="13062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日期占位符 3"/>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788400" y="0"/>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962400" y="1411200"/>
            <a:ext cx="4550400" cy="2170800"/>
          </a:xfrm>
        </p:spPr>
        <p:txBody>
          <a:bodyPr>
            <a:normAutofit/>
          </a:bodyPr>
          <a:lstStyle>
            <a:lvl1pPr algn="just">
              <a:lnSpc>
                <a:spcPct val="150000"/>
              </a:lnSpc>
              <a:spcBef>
                <a:spcPts val="0"/>
              </a:spcBef>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hasCustomPrompt="1"/>
          </p:nvPr>
        </p:nvSpPr>
        <p:spPr>
          <a:xfrm>
            <a:off x="6962400" y="4042800"/>
            <a:ext cx="4550400" cy="2170800"/>
          </a:xfrm>
        </p:spPr>
        <p:txBody>
          <a:bodyPr>
            <a:normAutofit/>
          </a:bodyPr>
          <a:lstStyle>
            <a:lvl1pPr algn="just">
              <a:lnSpc>
                <a:spcPct val="150000"/>
              </a:lnSpc>
              <a:spcBef>
                <a:spcPts val="0"/>
              </a:spcBef>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cxnSp>
        <p:nvCxnSpPr>
          <p:cNvPr id="8" name="直接连接符 7"/>
          <p:cNvCxnSpPr>
            <a:endCxn id="11" idx="0"/>
          </p:cNvCxnSpPr>
          <p:nvPr userDrawn="1"/>
        </p:nvCxnSpPr>
        <p:spPr>
          <a:xfrm>
            <a:off x="518702" y="-10074"/>
            <a:ext cx="109047" cy="612897"/>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11" idx="1"/>
          </p:cNvCxnSpPr>
          <p:nvPr userDrawn="1"/>
        </p:nvCxnSpPr>
        <p:spPr>
          <a:xfrm>
            <a:off x="13779" y="0"/>
            <a:ext cx="565325" cy="622972"/>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11" idx="2"/>
          </p:cNvCxnSpPr>
          <p:nvPr userDrawn="1"/>
        </p:nvCxnSpPr>
        <p:spPr>
          <a:xfrm>
            <a:off x="0" y="515272"/>
            <a:ext cx="558955" cy="156346"/>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椭圆 10"/>
          <p:cNvSpPr/>
          <p:nvPr userDrawn="1"/>
        </p:nvSpPr>
        <p:spPr>
          <a:xfrm>
            <a:off x="558955" y="602823"/>
            <a:ext cx="137588" cy="137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日期占位符 4"/>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88400" y="0"/>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566861"/>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hasCustomPrompt="1"/>
          </p:nvPr>
        </p:nvSpPr>
        <p:spPr>
          <a:xfrm>
            <a:off x="839788" y="2390773"/>
            <a:ext cx="5157787" cy="3684588"/>
          </a:xfrm>
        </p:spPr>
        <p:txBody>
          <a:bodyPr>
            <a:normAutofit/>
          </a:bodyPr>
          <a:lstStyle>
            <a:lvl1pPr>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566861"/>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hasCustomPrompt="1"/>
          </p:nvPr>
        </p:nvSpPr>
        <p:spPr>
          <a:xfrm>
            <a:off x="6172200" y="2390773"/>
            <a:ext cx="5183188" cy="3684588"/>
          </a:xfrm>
        </p:spPr>
        <p:txBody>
          <a:bodyPr>
            <a:normAutofit/>
          </a:bodyPr>
          <a:lstStyle>
            <a:lvl1pPr>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cxnSp>
        <p:nvCxnSpPr>
          <p:cNvPr id="10" name="直接连接符 9"/>
          <p:cNvCxnSpPr>
            <a:endCxn id="13" idx="0"/>
          </p:cNvCxnSpPr>
          <p:nvPr userDrawn="1"/>
        </p:nvCxnSpPr>
        <p:spPr>
          <a:xfrm>
            <a:off x="518702" y="-10074"/>
            <a:ext cx="109047" cy="612897"/>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endCxn id="13" idx="1"/>
          </p:cNvCxnSpPr>
          <p:nvPr userDrawn="1"/>
        </p:nvCxnSpPr>
        <p:spPr>
          <a:xfrm>
            <a:off x="13779" y="0"/>
            <a:ext cx="565325" cy="622972"/>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13" idx="2"/>
          </p:cNvCxnSpPr>
          <p:nvPr userDrawn="1"/>
        </p:nvCxnSpPr>
        <p:spPr>
          <a:xfrm>
            <a:off x="0" y="515272"/>
            <a:ext cx="558955" cy="156346"/>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p:cNvSpPr/>
          <p:nvPr userDrawn="1"/>
        </p:nvSpPr>
        <p:spPr>
          <a:xfrm>
            <a:off x="558955" y="602823"/>
            <a:ext cx="137588" cy="137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63600" y="2790000"/>
            <a:ext cx="6715332" cy="1325563"/>
          </a:xfrm>
        </p:spPr>
        <p:txBody>
          <a:bodyPr>
            <a:noAutofit/>
          </a:bodyPr>
          <a:lstStyle>
            <a:lvl1pPr>
              <a:defRPr sz="8000">
                <a:solidFill>
                  <a:schemeClr val="tx1"/>
                </a:solidFill>
              </a:defRPr>
            </a:lvl1pPr>
          </a:lstStyle>
          <a:p>
            <a:r>
              <a:rPr lang="zh-CN" altLang="en-US" dirty="0" smtClean="0"/>
              <a:t>编辑标题</a:t>
            </a:r>
            <a:endParaRPr lang="zh-CN" altLang="en-US" dirty="0"/>
          </a:p>
        </p:txBody>
      </p:sp>
      <p:grpSp>
        <p:nvGrpSpPr>
          <p:cNvPr id="11" name="组合 10"/>
          <p:cNvGrpSpPr/>
          <p:nvPr userDrawn="1"/>
        </p:nvGrpSpPr>
        <p:grpSpPr>
          <a:xfrm>
            <a:off x="6472581" y="-13268"/>
            <a:ext cx="5782919" cy="4491535"/>
            <a:chOff x="6472581" y="-13268"/>
            <a:chExt cx="5782919" cy="4491535"/>
          </a:xfrm>
        </p:grpSpPr>
        <p:cxnSp>
          <p:nvCxnSpPr>
            <p:cNvPr id="12" name="直接连接符 11"/>
            <p:cNvCxnSpPr/>
            <p:nvPr/>
          </p:nvCxnSpPr>
          <p:spPr>
            <a:xfrm>
              <a:off x="6472581" y="0"/>
              <a:ext cx="840176" cy="34801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706330" flipV="1">
              <a:off x="7381787" y="3582237"/>
              <a:ext cx="2081302" cy="1289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965590" y="2284"/>
              <a:ext cx="1172614" cy="1287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706330" flipH="1">
              <a:off x="6852521" y="1157392"/>
              <a:ext cx="1264198" cy="403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706330">
              <a:off x="6621561" y="1726726"/>
              <a:ext cx="3037160" cy="1773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706330" flipH="1">
              <a:off x="7612748" y="1239357"/>
              <a:ext cx="308341" cy="2305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706330">
              <a:off x="8073348" y="1355505"/>
              <a:ext cx="616683" cy="644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706330" flipH="1">
              <a:off x="8406281" y="2036328"/>
              <a:ext cx="138754" cy="790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706330" flipH="1">
              <a:off x="7467751" y="2710214"/>
              <a:ext cx="786269" cy="870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706330" flipV="1">
              <a:off x="7428564" y="3107739"/>
              <a:ext cx="1372118" cy="5320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38314" y="-3360"/>
              <a:ext cx="534542" cy="1300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511068" y="-3360"/>
              <a:ext cx="382652" cy="126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706330">
              <a:off x="8472752" y="2184285"/>
              <a:ext cx="1140862" cy="15155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706330" flipH="1">
              <a:off x="8714883" y="1243665"/>
              <a:ext cx="100211" cy="8545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257429" y="0"/>
              <a:ext cx="1612484" cy="11470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706330" flipV="1">
              <a:off x="8915534" y="1065212"/>
              <a:ext cx="948148" cy="316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706330">
              <a:off x="8751159" y="1400479"/>
              <a:ext cx="1287324" cy="13321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9857545" y="-13268"/>
              <a:ext cx="45121" cy="2870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706330">
              <a:off x="8570025" y="2221368"/>
              <a:ext cx="1387535" cy="491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706330" flipH="1">
              <a:off x="9550893" y="2820538"/>
              <a:ext cx="262090" cy="10238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706330" flipV="1">
              <a:off x="10016704" y="1777793"/>
              <a:ext cx="555014" cy="11528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706330">
              <a:off x="9840366" y="1278766"/>
              <a:ext cx="909608" cy="4816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9882192" y="-3360"/>
              <a:ext cx="1360820" cy="11752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706330">
              <a:off x="10599849" y="1237711"/>
              <a:ext cx="154172" cy="6046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706330" flipV="1">
              <a:off x="10698928" y="837254"/>
              <a:ext cx="154172" cy="4111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706330">
              <a:off x="9409975" y="4025307"/>
              <a:ext cx="2081302" cy="224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706330" flipV="1">
              <a:off x="9488638" y="3452064"/>
              <a:ext cx="1433787" cy="5119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706330">
              <a:off x="10871677" y="3670990"/>
              <a:ext cx="655224" cy="7295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706330">
              <a:off x="9847919" y="2978058"/>
              <a:ext cx="1163988" cy="5119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706330" flipV="1">
              <a:off x="9944058" y="2500614"/>
              <a:ext cx="1387535" cy="5260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706330" flipH="1">
              <a:off x="11047937" y="2619630"/>
              <a:ext cx="223547" cy="10167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706330">
              <a:off x="11253069" y="2689119"/>
              <a:ext cx="450949" cy="10167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706330">
              <a:off x="10951076" y="3673327"/>
              <a:ext cx="655224" cy="70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706330" flipH="1">
              <a:off x="11519241" y="3741639"/>
              <a:ext cx="7708" cy="736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361425" y="2676752"/>
              <a:ext cx="807564" cy="99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706330">
              <a:off x="10634566" y="1932922"/>
              <a:ext cx="793978" cy="6338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706330">
              <a:off x="10650971" y="1394484"/>
              <a:ext cx="1541706" cy="856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706330" flipV="1">
              <a:off x="10736916" y="1496455"/>
              <a:ext cx="1395245" cy="5048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706330">
              <a:off x="10837129" y="991799"/>
              <a:ext cx="1418371" cy="510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706330" flipH="1">
              <a:off x="11490540" y="1570654"/>
              <a:ext cx="570434" cy="1159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7329378" y="3446737"/>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8093011" y="1265190"/>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8581318" y="2015364"/>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9834389" y="1098978"/>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9857545" y="2779244"/>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9425151" y="3733583"/>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0906015" y="3542651"/>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0623484" y="1803030"/>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6783370" y="1376707"/>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8841198" y="1215910"/>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8523041" y="190353"/>
              <a:ext cx="102530" cy="10722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日期占位符 2"/>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9" name="Picture 15"/>
          <p:cNvPicPr>
            <a:picLocks noChangeAspect="1"/>
          </p:cNvPicPr>
          <p:nvPr/>
        </p:nvPicPr>
        <p:blipFill>
          <a:blip r:embed="rId2"/>
          <a:stretch>
            <a:fillRect/>
          </a:stretch>
        </p:blipFill>
        <p:spPr>
          <a:xfrm>
            <a:off x="2316204" y="2057832"/>
            <a:ext cx="1729381" cy="3682135"/>
          </a:xfrm>
          <a:prstGeom prst="rect">
            <a:avLst/>
          </a:prstGeom>
        </p:spPr>
      </p:pic>
      <p:sp>
        <p:nvSpPr>
          <p:cNvPr id="2" name="标题 1"/>
          <p:cNvSpPr>
            <a:spLocks noGrp="1"/>
          </p:cNvSpPr>
          <p:nvPr>
            <p:ph type="title"/>
          </p:nvPr>
        </p:nvSpPr>
        <p:spPr>
          <a:xfrm>
            <a:off x="788400" y="0"/>
            <a:ext cx="10515600" cy="1324800"/>
          </a:xfrm>
        </p:spPr>
        <p:txBody>
          <a:bodyPr anchor="ctr" anchorCtr="0">
            <a:normAutofit/>
          </a:bodyPr>
          <a:lstStyle>
            <a:lvl1pPr>
              <a:defRPr sz="44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462400" y="2595600"/>
            <a:ext cx="1447200" cy="2570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4442400" y="3254400"/>
            <a:ext cx="5436000" cy="1753200"/>
          </a:xfrm>
        </p:spPr>
        <p:txBody>
          <a:bodyPr>
            <a:normAutofit/>
          </a:bodyPr>
          <a:lstStyle>
            <a:lvl1pPr marL="0" indent="0" algn="just">
              <a:lnSpc>
                <a:spcPct val="15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cxnSp>
        <p:nvCxnSpPr>
          <p:cNvPr id="11" name="直接连接符 10"/>
          <p:cNvCxnSpPr>
            <a:endCxn id="14" idx="0"/>
          </p:cNvCxnSpPr>
          <p:nvPr userDrawn="1"/>
        </p:nvCxnSpPr>
        <p:spPr>
          <a:xfrm>
            <a:off x="518702" y="-10074"/>
            <a:ext cx="109047" cy="612897"/>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14" idx="1"/>
          </p:cNvCxnSpPr>
          <p:nvPr userDrawn="1"/>
        </p:nvCxnSpPr>
        <p:spPr>
          <a:xfrm>
            <a:off x="13779" y="0"/>
            <a:ext cx="565325" cy="622972"/>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14" idx="2"/>
          </p:cNvCxnSpPr>
          <p:nvPr userDrawn="1"/>
        </p:nvCxnSpPr>
        <p:spPr>
          <a:xfrm>
            <a:off x="0" y="515272"/>
            <a:ext cx="558955" cy="156346"/>
          </a:xfrm>
          <a:prstGeom prst="line">
            <a:avLst/>
          </a:prstGeom>
          <a:solidFill>
            <a:schemeClr val="tx1"/>
          </a:solid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椭圆 13"/>
          <p:cNvSpPr/>
          <p:nvPr userDrawn="1"/>
        </p:nvSpPr>
        <p:spPr>
          <a:xfrm>
            <a:off x="558955" y="602823"/>
            <a:ext cx="137588" cy="13758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日期占位符 4"/>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8726400" y="522000"/>
            <a:ext cx="2628000" cy="5811838"/>
          </a:xfrm>
        </p:spPr>
        <p:txBody>
          <a:bodyPr vert="eaVert"/>
          <a:lstStyle/>
          <a:p>
            <a:r>
              <a:rPr lang="zh-CN" altLang="en-US" dirty="0" smtClean="0"/>
              <a:t>单击此处编辑标题</a:t>
            </a:r>
            <a:endParaRPr lang="zh-CN" altLang="en-US" dirty="0"/>
          </a:p>
        </p:txBody>
      </p:sp>
      <p:sp>
        <p:nvSpPr>
          <p:cNvPr id="3" name="竖排文字占位符 2"/>
          <p:cNvSpPr>
            <a:spLocks noGrp="1"/>
          </p:cNvSpPr>
          <p:nvPr>
            <p:ph type="body" orient="vert" idx="1" hasCustomPrompt="1"/>
          </p:nvPr>
        </p:nvSpPr>
        <p:spPr>
          <a:xfrm>
            <a:off x="838199" y="522000"/>
            <a:ext cx="7732800" cy="5811838"/>
          </a:xfrm>
        </p:spPr>
        <p:txBody>
          <a:bodyPr vert="eaVert"/>
          <a:lstStyle>
            <a:lvl1pPr>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6D505A-08EB-4E1C-99E3-07F2C04F31B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43C4F2C-AE58-4115-BFAF-5F54A7D4318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86D505A-08EB-4E1C-99E3-07F2C04F31BF}" type="slidenum">
              <a:rPr lang="zh-CN" altLang="en-US" smtClean="0"/>
            </a:fld>
            <a:endParaRPr lang="zh-CN" altLang="en-US"/>
          </a:p>
        </p:txBody>
      </p:sp>
      <p:sp>
        <p:nvSpPr>
          <p:cNvPr id="7" name="内容占位符 6"/>
          <p:cNvSpPr>
            <a:spLocks noGrp="1"/>
          </p:cNvSpPr>
          <p:nvPr>
            <p:ph sz="quarter" idx="13"/>
          </p:nvPr>
        </p:nvSpPr>
        <p:spPr>
          <a:xfrm>
            <a:off x="838199" y="363600"/>
            <a:ext cx="10515600" cy="5810400"/>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b="1"/>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415600" y="1713600"/>
            <a:ext cx="5511600" cy="1180800"/>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2433600" y="2894400"/>
            <a:ext cx="7876800" cy="2707200"/>
          </a:xfrm>
        </p:spPr>
        <p:txBody>
          <a:bodyPr/>
          <a:lstStyle>
            <a:lvl1pPr marL="342900" indent="-342900" algn="just">
              <a:buFont typeface="Arial" pitchFamily="34" charset="0"/>
              <a:buChar char="•"/>
              <a:defRPr sz="2400"/>
            </a:lvl1pPr>
            <a:lvl2pPr marL="742950" indent="-285750" algn="just">
              <a:buFont typeface="Arial" pitchFamily="34" charset="0"/>
              <a:buChar char="•"/>
              <a:defRPr sz="2000"/>
            </a:lvl2pPr>
            <a:lvl3pPr marL="1200150" indent="-285750" algn="just">
              <a:buFont typeface="Arial" pitchFamily="34" charset="0"/>
              <a:buChar char="•"/>
              <a:defRPr sz="1800"/>
            </a:lvl3pPr>
            <a:lvl4pPr marL="1657350" indent="-285750" algn="just">
              <a:buFont typeface="Arial" pitchFamily="34" charset="0"/>
              <a:buChar char="•"/>
              <a:defRPr sz="1800"/>
            </a:lvl4pPr>
            <a:lvl5pPr marL="2114550" indent="-285750" algn="just">
              <a:buFont typeface="Arial" pitchFamily="34" charset="0"/>
              <a:buChar cha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516400" y="4132800"/>
            <a:ext cx="7009200" cy="1695600"/>
          </a:xfrm>
        </p:spPr>
        <p:txBody>
          <a:bodyPr anchor="ctr" anchorCtr="0"/>
          <a:lstStyle>
            <a:lvl1pPr algn="ctr">
              <a:defRPr sz="6000"/>
            </a:lvl1pPr>
          </a:lstStyle>
          <a:p>
            <a:r>
              <a:rPr lang="zh-CN" altLang="en-US" dirty="0" smtClean="0"/>
              <a:t>单击此处编辑标题</a:t>
            </a:r>
            <a:endParaRPr lang="zh-CN" altLang="en-US" dirty="0"/>
          </a:p>
        </p:txBody>
      </p:sp>
      <p:sp>
        <p:nvSpPr>
          <p:cNvPr id="3" name="文本占位符 2"/>
          <p:cNvSpPr>
            <a:spLocks noGrp="1"/>
          </p:cNvSpPr>
          <p:nvPr>
            <p:ph type="body" idx="1"/>
          </p:nvPr>
        </p:nvSpPr>
        <p:spPr>
          <a:xfrm>
            <a:off x="2516400" y="2632613"/>
            <a:ext cx="7009200" cy="1500187"/>
          </a:xfrm>
        </p:spPr>
        <p:txBody>
          <a:bodyPr anchor="b" anchorCtr="0">
            <a:normAutofit/>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2318400" y="1713600"/>
            <a:ext cx="4042800" cy="11808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2336400" y="2894400"/>
            <a:ext cx="3549600" cy="2707200"/>
          </a:xfrm>
        </p:spPr>
        <p:txBody>
          <a:bodyPr>
            <a:normAutofit/>
          </a:bodyPr>
          <a:lstStyle>
            <a:lvl1pPr marL="342900" indent="-342900">
              <a:buFont typeface="Arial" pitchFamily="34" charset="0"/>
              <a:buChar char="•"/>
              <a:defRPr sz="2400"/>
            </a:lvl1pPr>
            <a:lvl2pPr marL="742950" indent="-285750">
              <a:buFont typeface="Arial" pitchFamily="34" charset="0"/>
              <a:buChar char="•"/>
              <a:defRPr sz="2000"/>
            </a:lvl2pPr>
            <a:lvl3pPr marL="1200150" indent="-285750">
              <a:buFont typeface="Arial" pitchFamily="34" charset="0"/>
              <a:buChar char="•"/>
              <a:defRPr sz="1800"/>
            </a:lvl3pPr>
            <a:lvl4pPr marL="1657350" indent="-285750">
              <a:buFont typeface="Arial" pitchFamily="34" charset="0"/>
              <a:buChar char="•"/>
              <a:defRPr sz="1800"/>
            </a:lvl4pPr>
            <a:lvl5pPr marL="2114550" indent="-285750">
              <a:buFont typeface="Arial" pitchFamily="34" charset="0"/>
              <a:buChar cha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7466400" y="2894400"/>
            <a:ext cx="3549600" cy="2707200"/>
          </a:xfrm>
        </p:spPr>
        <p:txBody>
          <a:bodyPr/>
          <a:lstStyle>
            <a:lvl1pPr marL="342900" indent="-342900">
              <a:buFont typeface="Arial" pitchFamily="34" charset="0"/>
              <a:buChar cha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日期占位符 4"/>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525780"/>
            <a:ext cx="10515600" cy="8934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494379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9" y="2505075"/>
            <a:ext cx="4943792" cy="368458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411000" y="1681163"/>
            <a:ext cx="4942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6" name="内容占位符 5"/>
          <p:cNvSpPr>
            <a:spLocks noGrp="1"/>
          </p:cNvSpPr>
          <p:nvPr>
            <p:ph sz="quarter" idx="4"/>
          </p:nvPr>
        </p:nvSpPr>
        <p:spPr>
          <a:xfrm>
            <a:off x="6411000" y="2505075"/>
            <a:ext cx="4942800" cy="3684588"/>
          </a:xfrm>
        </p:spPr>
        <p:txBody>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7" name="日期占位符 6"/>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22800" y="1123200"/>
            <a:ext cx="9144000" cy="2386800"/>
          </a:xfrm>
        </p:spPr>
        <p:txBody>
          <a:bodyPr anchor="b" anchorCtr="0"/>
          <a:lstStyle>
            <a:lvl1pPr algn="ctr">
              <a:defRPr sz="8000"/>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srcRect/>
          <a:stretch>
            <a:fillRect/>
          </a:stretch>
        </a:blipFill>
        <a:effectLst/>
      </p:bgPr>
    </p:bg>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838200" y="6451600"/>
            <a:ext cx="2743200" cy="365125"/>
          </a:xfrm>
          <a:prstGeom prst="rect">
            <a:avLst/>
          </a:prstGeom>
        </p:spPr>
        <p:txBody>
          <a:bodyPr vert="horz" lIns="91440" tIns="45720" rIns="91440" bIns="45720" rtlCol="0" anchor="ctr"/>
          <a:lstStyle/>
          <a:p>
            <a:pPr marL="0" marR="0" indent="0" defTabSz="912495" rtl="0" eaLnBrk="0" fontAlgn="base" latinLnBrk="0" hangingPunct="0">
              <a:spcBef>
                <a:spcPct val="0"/>
              </a:spcBef>
              <a:spcAft>
                <a:spcPct val="0"/>
              </a:spcAft>
              <a:buClrTx/>
              <a:buSzTx/>
              <a:buFontTx/>
              <a:buNone/>
              <a:defRPr/>
            </a:pPr>
            <a:fld id="{20812D11-995E-4B34-968E-7A53DC69F914}" type="datetimeFigureOut">
              <a:rPr kumimoji="0" lang="zh-CN" altLang="en-US" b="0" i="0" kern="1200" cap="none" spc="0" normalizeH="0" baseline="0" noProof="0" smtClean="0">
                <a:latin typeface="+mn-lt"/>
                <a:ea typeface="+mn-ea"/>
                <a:cs typeface="+mn-cs"/>
              </a:rPr>
            </a:fld>
            <a:endParaRPr kumimoji="0" lang="zh-CN" altLang="en-US" b="0" i="0" kern="1200" cap="none" spc="0" normalizeH="0" baseline="0" noProof="0" smtClean="0">
              <a:latin typeface="+mn-lt"/>
              <a:ea typeface="+mn-ea"/>
              <a:cs typeface="+mn-cs"/>
            </a:endParaRPr>
          </a:p>
        </p:txBody>
      </p:sp>
      <p:sp>
        <p:nvSpPr>
          <p:cNvPr id="8" name="页脚占位符 2"/>
          <p:cNvSpPr>
            <a:spLocks noGrp="1"/>
          </p:cNvSpPr>
          <p:nvPr>
            <p:ph type="ftr" sz="quarter" idx="3"/>
          </p:nvPr>
        </p:nvSpPr>
        <p:spPr>
          <a:xfrm>
            <a:off x="4038600" y="6451600"/>
            <a:ext cx="4114800" cy="365125"/>
          </a:xfrm>
          <a:prstGeom prst="rect">
            <a:avLst/>
          </a:prstGeom>
        </p:spPr>
        <p:txBody>
          <a:bodyPr vert="horz" lIns="91440" tIns="45720" rIns="91440" bIns="45720" rtlCol="0" anchor="ctr"/>
          <a:lstStyle/>
          <a:p>
            <a:pPr marL="0" marR="0" indent="0" defTabSz="912495" rtl="0" eaLnBrk="0" fontAlgn="base" latinLnBrk="0" hangingPunct="0">
              <a:spcBef>
                <a:spcPct val="0"/>
              </a:spcBef>
              <a:spcAft>
                <a:spcPct val="0"/>
              </a:spcAft>
              <a:buClrTx/>
              <a:buSzTx/>
              <a:buFontTx/>
              <a:buNone/>
              <a:defRPr/>
            </a:pPr>
            <a:endParaRPr kumimoji="0" lang="zh-CN" altLang="en-US" b="0" i="0" kern="1200" cap="none" spc="0" normalizeH="0" baseline="0" noProof="0" smtClean="0">
              <a:latin typeface="+mn-lt"/>
              <a:ea typeface="+mn-ea"/>
              <a:cs typeface="+mn-cs"/>
            </a:endParaRPr>
          </a:p>
        </p:txBody>
      </p:sp>
      <p:sp>
        <p:nvSpPr>
          <p:cNvPr id="9" name="灯片编号占位符 3"/>
          <p:cNvSpPr>
            <a:spLocks noGrp="1"/>
          </p:cNvSpPr>
          <p:nvPr>
            <p:ph type="sldNum" sz="quarter" idx="4"/>
          </p:nvPr>
        </p:nvSpPr>
        <p:spPr>
          <a:xfrm>
            <a:off x="8610600" y="6451600"/>
            <a:ext cx="2743200" cy="365125"/>
          </a:xfrm>
          <a:prstGeom prst="rect">
            <a:avLst/>
          </a:prstGeom>
        </p:spPr>
        <p:txBody>
          <a:bodyPr vert="horz" lIns="91440" tIns="45720" rIns="91440" bIns="45720" rtlCol="0" anchor="ctr"/>
          <a:lstStyle/>
          <a:p>
            <a:pPr marL="0" marR="0" indent="0" defTabSz="912495" rtl="0" eaLnBrk="0" fontAlgn="base" latinLnBrk="0" hangingPunct="0">
              <a:spcBef>
                <a:spcPct val="0"/>
              </a:spcBef>
              <a:spcAft>
                <a:spcPct val="0"/>
              </a:spcAft>
              <a:buClrTx/>
              <a:buSzTx/>
              <a:buFontTx/>
              <a:buNone/>
              <a:defRPr/>
            </a:pPr>
            <a:fld id="{A1F3E730-C9CC-4521-9DCE-E95C8FCF1A9D}" type="slidenum">
              <a:rPr kumimoji="0" lang="zh-CN" altLang="en-US" b="0" i="0" kern="1200" cap="none" spc="0" normalizeH="0" baseline="0" noProof="0" smtClean="0">
                <a:latin typeface="+mn-lt"/>
                <a:ea typeface="+mn-ea"/>
                <a:cs typeface="+mn-cs"/>
              </a:rPr>
            </a:fld>
            <a:endParaRPr kumimoji="0" lang="zh-CN" altLang="en-US" b="0" i="0" kern="1200" cap="none" spc="0" normalizeH="0" baseline="0" noProof="0" smtClean="0">
              <a:latin typeface="+mn-lt"/>
              <a:ea typeface="+mn-ea"/>
              <a:cs typeface="+mn-cs"/>
            </a:endParaRP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532800"/>
            <a:ext cx="10514012" cy="1159200"/>
          </a:xfrm>
        </p:spPr>
        <p:txBody>
          <a:bodyPr anchor="ctr" anchorCtr="0"/>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1828800"/>
            <a:ext cx="6172200" cy="403225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latinLnBrk="0" hangingPunct="1">
              <a:lnSpc>
                <a:spcPct val="110000"/>
              </a:lnSpc>
              <a:spcBef>
                <a:spcPts val="600"/>
              </a:spcBef>
              <a:spcAft>
                <a:spcPts val="0"/>
              </a:spcAft>
              <a:buClrTx/>
              <a:buSzTx/>
              <a:buFont typeface="Arial" pitchFamily="34" charset="0"/>
              <a:buNone/>
              <a:defRPr/>
            </a:pPr>
            <a:endParaRPr kumimoji="0" lang="zh-CN" altLang="en-US" sz="3200" b="0" i="0" u="none" strike="noStrike" kern="1200" cap="none" spc="0" normalizeH="0" baseline="0" noProof="0" smtClean="0">
              <a:ln>
                <a:noFill/>
              </a:ln>
              <a:solidFill>
                <a:srgbClr val="5F5F5F"/>
              </a:solidFill>
              <a:effectLst/>
              <a:uLnTx/>
              <a:uFillTx/>
              <a:latin typeface="+mn-lt"/>
              <a:ea typeface="+mn-ea"/>
              <a:cs typeface="+mn-cs"/>
            </a:endParaRPr>
          </a:p>
        </p:txBody>
      </p:sp>
      <p:sp>
        <p:nvSpPr>
          <p:cNvPr id="4" name="文本占位符 3"/>
          <p:cNvSpPr>
            <a:spLocks noGrp="1"/>
          </p:cNvSpPr>
          <p:nvPr>
            <p:ph type="body" sz="half" idx="2"/>
          </p:nvPr>
        </p:nvSpPr>
        <p:spPr>
          <a:xfrm>
            <a:off x="839788" y="1828800"/>
            <a:ext cx="3932237" cy="4040188"/>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617219"/>
            <a:ext cx="2628900" cy="5559744"/>
          </a:xfrm>
        </p:spPr>
        <p:txBody>
          <a:bodyPr vert="eaVert"/>
          <a:lstStyle>
            <a:lvl1pPr>
              <a:defRPr sz="3200"/>
            </a:lvl1p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617219"/>
            <a:ext cx="7734300" cy="5559743"/>
          </a:xfrm>
        </p:spPr>
        <p:txBody>
          <a:bodyPr vert="eaVert"/>
          <a:lstStyle>
            <a:lvl1pPr marL="342900" indent="-342900">
              <a:buFont typeface="Arial" pitchFamily="34" charset="0"/>
              <a:buChar char="•"/>
              <a:defRPr sz="2400"/>
            </a:lvl1pPr>
            <a:lvl2pPr marL="800100" indent="-342900">
              <a:buFont typeface="Arial" pitchFamily="34" charset="0"/>
              <a:buChar char="•"/>
              <a:defRPr sz="2000"/>
            </a:lvl2pPr>
            <a:lvl3pPr marL="1257300" indent="-342900">
              <a:buFont typeface="Arial" pitchFamily="34" charset="0"/>
              <a:buChar char="•"/>
              <a:defRPr sz="1800"/>
            </a:lvl3pPr>
            <a:lvl4pPr marL="1714500" indent="-342900">
              <a:buFont typeface="Arial" pitchFamily="34" charset="0"/>
              <a:buChar char="•"/>
              <a:defRPr sz="1800"/>
            </a:lvl4pPr>
            <a:lvl5pPr marL="2171700" indent="-342900">
              <a:buFont typeface="Arial" pitchFamily="34" charset="0"/>
              <a:buChar cha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7" name="内容占位符 6"/>
          <p:cNvSpPr>
            <a:spLocks noGrp="1"/>
          </p:cNvSpPr>
          <p:nvPr>
            <p:ph sz="quarter" idx="13"/>
          </p:nvPr>
        </p:nvSpPr>
        <p:spPr>
          <a:xfrm>
            <a:off x="914400" y="685800"/>
            <a:ext cx="10363200" cy="5543550"/>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1"/>
        </a:solidFill>
        <a:effectLst/>
      </p:bgPr>
    </p:bg>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838200" y="5262232"/>
            <a:ext cx="6615280" cy="358060"/>
          </a:xfrm>
        </p:spPr>
        <p:txBody>
          <a:bodyPr>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pic>
        <p:nvPicPr>
          <p:cNvPr id="7" name="图片 6"/>
          <p:cNvPicPr>
            <a:picLocks noChangeAspect="1"/>
          </p:cNvPicPr>
          <p:nvPr userDrawn="1"/>
        </p:nvPicPr>
        <p:blipFill>
          <a:blip r:embed="rId2"/>
          <a:stretch>
            <a:fillRect/>
          </a:stretch>
        </p:blipFill>
        <p:spPr>
          <a:xfrm>
            <a:off x="4191906" y="-6742"/>
            <a:ext cx="7992549" cy="4938188"/>
          </a:xfrm>
          <a:prstGeom prst="rect">
            <a:avLst/>
          </a:prstGeom>
        </p:spPr>
      </p:pic>
      <p:grpSp>
        <p:nvGrpSpPr>
          <p:cNvPr id="38" name="组合 37"/>
          <p:cNvGrpSpPr/>
          <p:nvPr userDrawn="1"/>
        </p:nvGrpSpPr>
        <p:grpSpPr>
          <a:xfrm>
            <a:off x="1296711" y="3102879"/>
            <a:ext cx="4253484" cy="847228"/>
            <a:chOff x="1201186" y="2895503"/>
            <a:chExt cx="4253484" cy="847228"/>
          </a:xfrm>
        </p:grpSpPr>
        <p:grpSp>
          <p:nvGrpSpPr>
            <p:cNvPr id="39" name="组合 38"/>
            <p:cNvGrpSpPr/>
            <p:nvPr/>
          </p:nvGrpSpPr>
          <p:grpSpPr>
            <a:xfrm>
              <a:off x="1201186" y="2895503"/>
              <a:ext cx="3090482" cy="816851"/>
              <a:chOff x="1261460" y="3678169"/>
              <a:chExt cx="3090482" cy="816851"/>
            </a:xfrm>
          </p:grpSpPr>
          <p:grpSp>
            <p:nvGrpSpPr>
              <p:cNvPr id="43" name="组合 42"/>
              <p:cNvGrpSpPr/>
              <p:nvPr/>
            </p:nvGrpSpPr>
            <p:grpSpPr>
              <a:xfrm>
                <a:off x="2401633" y="3678169"/>
                <a:ext cx="812800" cy="812800"/>
                <a:chOff x="2241487" y="3690077"/>
                <a:chExt cx="812800" cy="812800"/>
              </a:xfrm>
            </p:grpSpPr>
            <p:sp>
              <p:nvSpPr>
                <p:cNvPr id="50" name="椭圆 49"/>
                <p:cNvSpPr/>
                <p:nvPr/>
              </p:nvSpPr>
              <p:spPr>
                <a:xfrm>
                  <a:off x="2241487" y="3690077"/>
                  <a:ext cx="812800" cy="812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208"/>
                <p:cNvSpPr>
                  <a:spLocks noEditPoints="1"/>
                </p:cNvSpPr>
                <p:nvPr/>
              </p:nvSpPr>
              <p:spPr bwMode="auto">
                <a:xfrm>
                  <a:off x="2477427" y="3890963"/>
                  <a:ext cx="338255" cy="388280"/>
                </a:xfrm>
                <a:custGeom>
                  <a:avLst/>
                  <a:gdLst>
                    <a:gd name="T0" fmla="*/ 217 w 252"/>
                    <a:gd name="T1" fmla="*/ 204 h 288"/>
                    <a:gd name="T2" fmla="*/ 217 w 252"/>
                    <a:gd name="T3" fmla="*/ 196 h 288"/>
                    <a:gd name="T4" fmla="*/ 217 w 252"/>
                    <a:gd name="T5" fmla="*/ 126 h 288"/>
                    <a:gd name="T6" fmla="*/ 156 w 252"/>
                    <a:gd name="T7" fmla="*/ 40 h 288"/>
                    <a:gd name="T8" fmla="*/ 158 w 252"/>
                    <a:gd name="T9" fmla="*/ 32 h 288"/>
                    <a:gd name="T10" fmla="*/ 126 w 252"/>
                    <a:gd name="T11" fmla="*/ 0 h 288"/>
                    <a:gd name="T12" fmla="*/ 94 w 252"/>
                    <a:gd name="T13" fmla="*/ 32 h 288"/>
                    <a:gd name="T14" fmla="*/ 96 w 252"/>
                    <a:gd name="T15" fmla="*/ 40 h 288"/>
                    <a:gd name="T16" fmla="*/ 35 w 252"/>
                    <a:gd name="T17" fmla="*/ 126 h 288"/>
                    <a:gd name="T18" fmla="*/ 35 w 252"/>
                    <a:gd name="T19" fmla="*/ 196 h 288"/>
                    <a:gd name="T20" fmla="*/ 35 w 252"/>
                    <a:gd name="T21" fmla="*/ 204 h 288"/>
                    <a:gd name="T22" fmla="*/ 0 w 252"/>
                    <a:gd name="T23" fmla="*/ 238 h 288"/>
                    <a:gd name="T24" fmla="*/ 14 w 252"/>
                    <a:gd name="T25" fmla="*/ 252 h 288"/>
                    <a:gd name="T26" fmla="*/ 95 w 252"/>
                    <a:gd name="T27" fmla="*/ 252 h 288"/>
                    <a:gd name="T28" fmla="*/ 94 w 252"/>
                    <a:gd name="T29" fmla="*/ 256 h 288"/>
                    <a:gd name="T30" fmla="*/ 126 w 252"/>
                    <a:gd name="T31" fmla="*/ 288 h 288"/>
                    <a:gd name="T32" fmla="*/ 158 w 252"/>
                    <a:gd name="T33" fmla="*/ 256 h 288"/>
                    <a:gd name="T34" fmla="*/ 157 w 252"/>
                    <a:gd name="T35" fmla="*/ 252 h 288"/>
                    <a:gd name="T36" fmla="*/ 238 w 252"/>
                    <a:gd name="T37" fmla="*/ 252 h 288"/>
                    <a:gd name="T38" fmla="*/ 252 w 252"/>
                    <a:gd name="T39" fmla="*/ 238 h 288"/>
                    <a:gd name="T40" fmla="*/ 217 w 252"/>
                    <a:gd name="T41" fmla="*/ 204 h 288"/>
                    <a:gd name="T42" fmla="*/ 108 w 252"/>
                    <a:gd name="T43" fmla="*/ 32 h 288"/>
                    <a:gd name="T44" fmla="*/ 126 w 252"/>
                    <a:gd name="T45" fmla="*/ 14 h 288"/>
                    <a:gd name="T46" fmla="*/ 144 w 252"/>
                    <a:gd name="T47" fmla="*/ 32 h 288"/>
                    <a:gd name="T48" fmla="*/ 143 w 252"/>
                    <a:gd name="T49" fmla="*/ 37 h 288"/>
                    <a:gd name="T50" fmla="*/ 126 w 252"/>
                    <a:gd name="T51" fmla="*/ 35 h 288"/>
                    <a:gd name="T52" fmla="*/ 109 w 252"/>
                    <a:gd name="T53" fmla="*/ 37 h 288"/>
                    <a:gd name="T54" fmla="*/ 108 w 252"/>
                    <a:gd name="T55" fmla="*/ 3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1261460" y="3682220"/>
                <a:ext cx="812800" cy="812800"/>
                <a:chOff x="1101314" y="3694128"/>
                <a:chExt cx="812800" cy="812800"/>
              </a:xfrm>
            </p:grpSpPr>
            <p:sp>
              <p:nvSpPr>
                <p:cNvPr id="48" name="椭圆 47"/>
                <p:cNvSpPr/>
                <p:nvPr/>
              </p:nvSpPr>
              <p:spPr>
                <a:xfrm>
                  <a:off x="1101314" y="3694128"/>
                  <a:ext cx="812800" cy="812800"/>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251"/>
                <p:cNvSpPr>
                  <a:spLocks noEditPoints="1"/>
                </p:cNvSpPr>
                <p:nvPr/>
              </p:nvSpPr>
              <p:spPr bwMode="auto">
                <a:xfrm>
                  <a:off x="1308199" y="3948434"/>
                  <a:ext cx="365962" cy="342420"/>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5" name="组合 44"/>
              <p:cNvGrpSpPr/>
              <p:nvPr/>
            </p:nvGrpSpPr>
            <p:grpSpPr>
              <a:xfrm>
                <a:off x="3539142" y="3678169"/>
                <a:ext cx="812800" cy="812800"/>
                <a:chOff x="3378996" y="3690077"/>
                <a:chExt cx="812800" cy="812800"/>
              </a:xfrm>
            </p:grpSpPr>
            <p:sp>
              <p:nvSpPr>
                <p:cNvPr id="46" name="椭圆 45"/>
                <p:cNvSpPr/>
                <p:nvPr/>
              </p:nvSpPr>
              <p:spPr>
                <a:xfrm>
                  <a:off x="3378996" y="3690077"/>
                  <a:ext cx="812800" cy="812800"/>
                </a:xfrm>
                <a:prstGeom prst="ellipse">
                  <a:avLst/>
                </a:prstGeom>
                <a:solidFill>
                  <a:srgbClr val="F69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367"/>
                <p:cNvSpPr>
                  <a:spLocks noEditPoints="1"/>
                </p:cNvSpPr>
                <p:nvPr/>
              </p:nvSpPr>
              <p:spPr bwMode="auto">
                <a:xfrm>
                  <a:off x="3626404" y="3890963"/>
                  <a:ext cx="359072" cy="382541"/>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grpSp>
          <p:nvGrpSpPr>
            <p:cNvPr id="40" name="组合 39"/>
            <p:cNvGrpSpPr/>
            <p:nvPr/>
          </p:nvGrpSpPr>
          <p:grpSpPr>
            <a:xfrm>
              <a:off x="4641870" y="2929931"/>
              <a:ext cx="812800" cy="812800"/>
              <a:chOff x="5228457" y="3140694"/>
              <a:chExt cx="812800" cy="812800"/>
            </a:xfrm>
          </p:grpSpPr>
          <p:sp>
            <p:nvSpPr>
              <p:cNvPr id="41" name="椭圆 40"/>
              <p:cNvSpPr/>
              <p:nvPr/>
            </p:nvSpPr>
            <p:spPr>
              <a:xfrm>
                <a:off x="5228457" y="3140694"/>
                <a:ext cx="812800" cy="8128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219"/>
              <p:cNvSpPr>
                <a:spLocks noEditPoints="1"/>
              </p:cNvSpPr>
              <p:nvPr/>
            </p:nvSpPr>
            <p:spPr bwMode="auto">
              <a:xfrm>
                <a:off x="5500841" y="3345553"/>
                <a:ext cx="284850" cy="399237"/>
              </a:xfrm>
              <a:custGeom>
                <a:avLst/>
                <a:gdLst>
                  <a:gd name="T0" fmla="*/ 205 w 211"/>
                  <a:gd name="T1" fmla="*/ 64 h 295"/>
                  <a:gd name="T2" fmla="*/ 61 w 211"/>
                  <a:gd name="T3" fmla="*/ 11 h 295"/>
                  <a:gd name="T4" fmla="*/ 11 w 211"/>
                  <a:gd name="T5" fmla="*/ 19 h 295"/>
                  <a:gd name="T6" fmla="*/ 0 w 211"/>
                  <a:gd name="T7" fmla="*/ 45 h 295"/>
                  <a:gd name="T8" fmla="*/ 1 w 211"/>
                  <a:gd name="T9" fmla="*/ 50 h 295"/>
                  <a:gd name="T10" fmla="*/ 1 w 211"/>
                  <a:gd name="T11" fmla="*/ 228 h 295"/>
                  <a:gd name="T12" fmla="*/ 7 w 211"/>
                  <a:gd name="T13" fmla="*/ 237 h 295"/>
                  <a:gd name="T14" fmla="*/ 153 w 211"/>
                  <a:gd name="T15" fmla="*/ 295 h 295"/>
                  <a:gd name="T16" fmla="*/ 157 w 211"/>
                  <a:gd name="T17" fmla="*/ 295 h 295"/>
                  <a:gd name="T18" fmla="*/ 162 w 211"/>
                  <a:gd name="T19" fmla="*/ 294 h 295"/>
                  <a:gd name="T20" fmla="*/ 166 w 211"/>
                  <a:gd name="T21" fmla="*/ 286 h 295"/>
                  <a:gd name="T22" fmla="*/ 166 w 211"/>
                  <a:gd name="T23" fmla="*/ 276 h 295"/>
                  <a:gd name="T24" fmla="*/ 193 w 211"/>
                  <a:gd name="T25" fmla="*/ 251 h 295"/>
                  <a:gd name="T26" fmla="*/ 201 w 211"/>
                  <a:gd name="T27" fmla="*/ 256 h 295"/>
                  <a:gd name="T28" fmla="*/ 211 w 211"/>
                  <a:gd name="T29" fmla="*/ 246 h 295"/>
                  <a:gd name="T30" fmla="*/ 211 w 211"/>
                  <a:gd name="T31" fmla="*/ 73 h 295"/>
                  <a:gd name="T32" fmla="*/ 205 w 211"/>
                  <a:gd name="T33" fmla="*/ 64 h 295"/>
                  <a:gd name="T34" fmla="*/ 21 w 211"/>
                  <a:gd name="T35" fmla="*/ 49 h 295"/>
                  <a:gd name="T36" fmla="*/ 19 w 211"/>
                  <a:gd name="T37" fmla="*/ 44 h 295"/>
                  <a:gd name="T38" fmla="*/ 24 w 211"/>
                  <a:gd name="T39" fmla="*/ 33 h 295"/>
                  <a:gd name="T40" fmla="*/ 54 w 211"/>
                  <a:gd name="T41" fmla="*/ 28 h 295"/>
                  <a:gd name="T42" fmla="*/ 55 w 211"/>
                  <a:gd name="T43" fmla="*/ 29 h 295"/>
                  <a:gd name="T44" fmla="*/ 190 w 211"/>
                  <a:gd name="T45" fmla="*/ 79 h 295"/>
                  <a:gd name="T46" fmla="*/ 161 w 211"/>
                  <a:gd name="T47" fmla="*/ 106 h 295"/>
                  <a:gd name="T48" fmla="*/ 160 w 211"/>
                  <a:gd name="T49" fmla="*/ 106 h 295"/>
                  <a:gd name="T50" fmla="*/ 21 w 211"/>
                  <a:gd name="T51" fmla="*/ 49 h 295"/>
                  <a:gd name="T52" fmla="*/ 166 w 211"/>
                  <a:gd name="T53" fmla="*/ 111 h 295"/>
                  <a:gd name="T54" fmla="*/ 192 w 211"/>
                  <a:gd name="T55" fmla="*/ 86 h 295"/>
                  <a:gd name="T56" fmla="*/ 192 w 211"/>
                  <a:gd name="T57" fmla="*/ 244 h 295"/>
                  <a:gd name="T58" fmla="*/ 166 w 211"/>
                  <a:gd name="T59" fmla="*/ 268 h 295"/>
                  <a:gd name="T60" fmla="*/ 166 w 211"/>
                  <a:gd name="T61" fmla="*/ 115 h 295"/>
                  <a:gd name="T62" fmla="*/ 166 w 211"/>
                  <a:gd name="T63" fmla="*/ 11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1" h="295">
                    <a:moveTo>
                      <a:pt x="205" y="64"/>
                    </a:moveTo>
                    <a:cubicBezTo>
                      <a:pt x="61" y="11"/>
                      <a:pt x="61" y="11"/>
                      <a:pt x="61" y="11"/>
                    </a:cubicBezTo>
                    <a:cubicBezTo>
                      <a:pt x="58" y="10"/>
                      <a:pt x="32" y="0"/>
                      <a:pt x="11" y="19"/>
                    </a:cubicBezTo>
                    <a:cubicBezTo>
                      <a:pt x="4" y="26"/>
                      <a:pt x="0" y="35"/>
                      <a:pt x="0" y="45"/>
                    </a:cubicBezTo>
                    <a:cubicBezTo>
                      <a:pt x="0" y="47"/>
                      <a:pt x="1" y="48"/>
                      <a:pt x="1" y="50"/>
                    </a:cubicBezTo>
                    <a:cubicBezTo>
                      <a:pt x="1" y="228"/>
                      <a:pt x="1" y="228"/>
                      <a:pt x="1" y="228"/>
                    </a:cubicBezTo>
                    <a:cubicBezTo>
                      <a:pt x="1" y="232"/>
                      <a:pt x="3" y="236"/>
                      <a:pt x="7" y="237"/>
                    </a:cubicBezTo>
                    <a:cubicBezTo>
                      <a:pt x="153" y="295"/>
                      <a:pt x="153" y="295"/>
                      <a:pt x="153" y="295"/>
                    </a:cubicBezTo>
                    <a:cubicBezTo>
                      <a:pt x="154" y="295"/>
                      <a:pt x="156" y="295"/>
                      <a:pt x="157" y="295"/>
                    </a:cubicBezTo>
                    <a:cubicBezTo>
                      <a:pt x="159" y="295"/>
                      <a:pt x="161" y="295"/>
                      <a:pt x="162" y="294"/>
                    </a:cubicBezTo>
                    <a:cubicBezTo>
                      <a:pt x="165" y="292"/>
                      <a:pt x="166" y="289"/>
                      <a:pt x="166" y="286"/>
                    </a:cubicBezTo>
                    <a:cubicBezTo>
                      <a:pt x="166" y="276"/>
                      <a:pt x="166" y="276"/>
                      <a:pt x="166" y="276"/>
                    </a:cubicBezTo>
                    <a:cubicBezTo>
                      <a:pt x="193" y="251"/>
                      <a:pt x="193" y="251"/>
                      <a:pt x="193" y="251"/>
                    </a:cubicBezTo>
                    <a:cubicBezTo>
                      <a:pt x="195" y="254"/>
                      <a:pt x="198" y="256"/>
                      <a:pt x="201" y="256"/>
                    </a:cubicBezTo>
                    <a:cubicBezTo>
                      <a:pt x="207" y="256"/>
                      <a:pt x="211" y="251"/>
                      <a:pt x="211" y="246"/>
                    </a:cubicBezTo>
                    <a:cubicBezTo>
                      <a:pt x="211" y="73"/>
                      <a:pt x="211" y="73"/>
                      <a:pt x="211" y="73"/>
                    </a:cubicBezTo>
                    <a:cubicBezTo>
                      <a:pt x="211" y="69"/>
                      <a:pt x="208" y="66"/>
                      <a:pt x="205" y="64"/>
                    </a:cubicBezTo>
                    <a:close/>
                    <a:moveTo>
                      <a:pt x="21" y="49"/>
                    </a:moveTo>
                    <a:cubicBezTo>
                      <a:pt x="20" y="48"/>
                      <a:pt x="19" y="46"/>
                      <a:pt x="19" y="44"/>
                    </a:cubicBezTo>
                    <a:cubicBezTo>
                      <a:pt x="19" y="40"/>
                      <a:pt x="21" y="36"/>
                      <a:pt x="24" y="33"/>
                    </a:cubicBezTo>
                    <a:cubicBezTo>
                      <a:pt x="36" y="22"/>
                      <a:pt x="54" y="28"/>
                      <a:pt x="54" y="28"/>
                    </a:cubicBezTo>
                    <a:cubicBezTo>
                      <a:pt x="54" y="28"/>
                      <a:pt x="54" y="29"/>
                      <a:pt x="55" y="29"/>
                    </a:cubicBezTo>
                    <a:cubicBezTo>
                      <a:pt x="190" y="79"/>
                      <a:pt x="190" y="79"/>
                      <a:pt x="190" y="79"/>
                    </a:cubicBezTo>
                    <a:cubicBezTo>
                      <a:pt x="161" y="106"/>
                      <a:pt x="161" y="106"/>
                      <a:pt x="161" y="106"/>
                    </a:cubicBezTo>
                    <a:cubicBezTo>
                      <a:pt x="161" y="106"/>
                      <a:pt x="161" y="106"/>
                      <a:pt x="160" y="106"/>
                    </a:cubicBezTo>
                    <a:lnTo>
                      <a:pt x="21" y="49"/>
                    </a:lnTo>
                    <a:close/>
                    <a:moveTo>
                      <a:pt x="166" y="111"/>
                    </a:moveTo>
                    <a:cubicBezTo>
                      <a:pt x="192" y="86"/>
                      <a:pt x="192" y="86"/>
                      <a:pt x="192" y="86"/>
                    </a:cubicBezTo>
                    <a:cubicBezTo>
                      <a:pt x="192" y="244"/>
                      <a:pt x="192" y="244"/>
                      <a:pt x="192" y="244"/>
                    </a:cubicBezTo>
                    <a:cubicBezTo>
                      <a:pt x="166" y="268"/>
                      <a:pt x="166" y="268"/>
                      <a:pt x="166" y="268"/>
                    </a:cubicBezTo>
                    <a:cubicBezTo>
                      <a:pt x="166" y="115"/>
                      <a:pt x="166" y="115"/>
                      <a:pt x="166" y="115"/>
                    </a:cubicBezTo>
                    <a:cubicBezTo>
                      <a:pt x="166" y="114"/>
                      <a:pt x="166" y="112"/>
                      <a:pt x="166" y="11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grpSp>
        <p:nvGrpSpPr>
          <p:cNvPr id="52" name="组合 51"/>
          <p:cNvGrpSpPr/>
          <p:nvPr userDrawn="1"/>
        </p:nvGrpSpPr>
        <p:grpSpPr>
          <a:xfrm>
            <a:off x="-822000" y="85253"/>
            <a:ext cx="3663951" cy="2614613"/>
            <a:chOff x="-839788" y="177800"/>
            <a:chExt cx="3663951" cy="2614613"/>
          </a:xfrm>
          <a:solidFill>
            <a:schemeClr val="bg1">
              <a:alpha val="50000"/>
            </a:schemeClr>
          </a:solidFill>
        </p:grpSpPr>
        <p:sp>
          <p:nvSpPr>
            <p:cNvPr id="53" name="Freeform 5"/>
            <p:cNvSpPr>
              <a:spLocks noEditPoints="1"/>
            </p:cNvSpPr>
            <p:nvPr/>
          </p:nvSpPr>
          <p:spPr bwMode="auto">
            <a:xfrm>
              <a:off x="-839788" y="177800"/>
              <a:ext cx="3663950" cy="1793875"/>
            </a:xfrm>
            <a:custGeom>
              <a:avLst/>
              <a:gdLst>
                <a:gd name="T0" fmla="*/ 598 w 2308"/>
                <a:gd name="T1" fmla="*/ 1130 h 1130"/>
                <a:gd name="T2" fmla="*/ 0 w 2308"/>
                <a:gd name="T3" fmla="*/ 1003 h 1130"/>
                <a:gd name="T4" fmla="*/ 2298 w 2308"/>
                <a:gd name="T5" fmla="*/ 0 h 1130"/>
                <a:gd name="T6" fmla="*/ 2308 w 2308"/>
                <a:gd name="T7" fmla="*/ 21 h 1130"/>
                <a:gd name="T8" fmla="*/ 598 w 2308"/>
                <a:gd name="T9" fmla="*/ 1130 h 1130"/>
                <a:gd name="T10" fmla="*/ 598 w 2308"/>
                <a:gd name="T11" fmla="*/ 1130 h 1130"/>
                <a:gd name="T12" fmla="*/ 63 w 2308"/>
                <a:gd name="T13" fmla="*/ 993 h 1130"/>
                <a:gd name="T14" fmla="*/ 598 w 2308"/>
                <a:gd name="T15" fmla="*/ 1098 h 1130"/>
                <a:gd name="T16" fmla="*/ 2193 w 2308"/>
                <a:gd name="T17" fmla="*/ 74 h 1130"/>
                <a:gd name="T18" fmla="*/ 63 w 2308"/>
                <a:gd name="T19" fmla="*/ 993 h 1130"/>
                <a:gd name="T20" fmla="*/ 63 w 2308"/>
                <a:gd name="T21" fmla="*/ 993 h 1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8" h="1130">
                  <a:moveTo>
                    <a:pt x="598" y="1130"/>
                  </a:moveTo>
                  <a:lnTo>
                    <a:pt x="0" y="1003"/>
                  </a:lnTo>
                  <a:lnTo>
                    <a:pt x="2298" y="0"/>
                  </a:lnTo>
                  <a:lnTo>
                    <a:pt x="2308" y="21"/>
                  </a:lnTo>
                  <a:lnTo>
                    <a:pt x="598" y="1130"/>
                  </a:lnTo>
                  <a:lnTo>
                    <a:pt x="598" y="1130"/>
                  </a:lnTo>
                  <a:close/>
                  <a:moveTo>
                    <a:pt x="63" y="993"/>
                  </a:moveTo>
                  <a:lnTo>
                    <a:pt x="598" y="1098"/>
                  </a:lnTo>
                  <a:lnTo>
                    <a:pt x="2193" y="74"/>
                  </a:lnTo>
                  <a:lnTo>
                    <a:pt x="63" y="993"/>
                  </a:lnTo>
                  <a:lnTo>
                    <a:pt x="63" y="9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
            <p:cNvSpPr>
              <a:spLocks noEditPoints="1"/>
            </p:cNvSpPr>
            <p:nvPr/>
          </p:nvSpPr>
          <p:spPr bwMode="auto">
            <a:xfrm>
              <a:off x="92075" y="177800"/>
              <a:ext cx="2732088" cy="2463800"/>
            </a:xfrm>
            <a:custGeom>
              <a:avLst/>
              <a:gdLst>
                <a:gd name="T0" fmla="*/ 263 w 1721"/>
                <a:gd name="T1" fmla="*/ 1552 h 1552"/>
                <a:gd name="T2" fmla="*/ 0 w 1721"/>
                <a:gd name="T3" fmla="*/ 1109 h 1552"/>
                <a:gd name="T4" fmla="*/ 1711 w 1721"/>
                <a:gd name="T5" fmla="*/ 0 h 1552"/>
                <a:gd name="T6" fmla="*/ 1721 w 1721"/>
                <a:gd name="T7" fmla="*/ 21 h 1552"/>
                <a:gd name="T8" fmla="*/ 284 w 1721"/>
                <a:gd name="T9" fmla="*/ 1267 h 1552"/>
                <a:gd name="T10" fmla="*/ 263 w 1721"/>
                <a:gd name="T11" fmla="*/ 1552 h 1552"/>
                <a:gd name="T12" fmla="*/ 263 w 1721"/>
                <a:gd name="T13" fmla="*/ 1552 h 1552"/>
                <a:gd name="T14" fmla="*/ 32 w 1721"/>
                <a:gd name="T15" fmla="*/ 1119 h 1552"/>
                <a:gd name="T16" fmla="*/ 242 w 1721"/>
                <a:gd name="T17" fmla="*/ 1478 h 1552"/>
                <a:gd name="T18" fmla="*/ 263 w 1721"/>
                <a:gd name="T19" fmla="*/ 1257 h 1552"/>
                <a:gd name="T20" fmla="*/ 1595 w 1721"/>
                <a:gd name="T21" fmla="*/ 106 h 1552"/>
                <a:gd name="T22" fmla="*/ 32 w 1721"/>
                <a:gd name="T23" fmla="*/ 1119 h 1552"/>
                <a:gd name="T24" fmla="*/ 32 w 1721"/>
                <a:gd name="T25" fmla="*/ 1119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1" h="1552">
                  <a:moveTo>
                    <a:pt x="263" y="1552"/>
                  </a:moveTo>
                  <a:lnTo>
                    <a:pt x="0" y="1109"/>
                  </a:lnTo>
                  <a:lnTo>
                    <a:pt x="1711" y="0"/>
                  </a:lnTo>
                  <a:lnTo>
                    <a:pt x="1721" y="21"/>
                  </a:lnTo>
                  <a:lnTo>
                    <a:pt x="284" y="1267"/>
                  </a:lnTo>
                  <a:lnTo>
                    <a:pt x="263" y="1552"/>
                  </a:lnTo>
                  <a:lnTo>
                    <a:pt x="263" y="1552"/>
                  </a:lnTo>
                  <a:close/>
                  <a:moveTo>
                    <a:pt x="32" y="1119"/>
                  </a:moveTo>
                  <a:lnTo>
                    <a:pt x="242" y="1478"/>
                  </a:lnTo>
                  <a:lnTo>
                    <a:pt x="263" y="1257"/>
                  </a:lnTo>
                  <a:lnTo>
                    <a:pt x="1595" y="106"/>
                  </a:lnTo>
                  <a:lnTo>
                    <a:pt x="32" y="1119"/>
                  </a:lnTo>
                  <a:lnTo>
                    <a:pt x="32" y="1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
            <p:cNvSpPr>
              <a:spLocks noEditPoints="1"/>
            </p:cNvSpPr>
            <p:nvPr/>
          </p:nvSpPr>
          <p:spPr bwMode="auto">
            <a:xfrm>
              <a:off x="476250" y="177800"/>
              <a:ext cx="2347913" cy="2447925"/>
            </a:xfrm>
            <a:custGeom>
              <a:avLst/>
              <a:gdLst>
                <a:gd name="T0" fmla="*/ 0 w 1479"/>
                <a:gd name="T1" fmla="*/ 1542 h 1542"/>
                <a:gd name="T2" fmla="*/ 21 w 1479"/>
                <a:gd name="T3" fmla="*/ 1257 h 1542"/>
                <a:gd name="T4" fmla="*/ 1469 w 1479"/>
                <a:gd name="T5" fmla="*/ 0 h 1542"/>
                <a:gd name="T6" fmla="*/ 1479 w 1479"/>
                <a:gd name="T7" fmla="*/ 21 h 1542"/>
                <a:gd name="T8" fmla="*/ 0 w 1479"/>
                <a:gd name="T9" fmla="*/ 1542 h 1542"/>
                <a:gd name="T10" fmla="*/ 0 w 1479"/>
                <a:gd name="T11" fmla="*/ 1542 h 1542"/>
                <a:gd name="T12" fmla="*/ 42 w 1479"/>
                <a:gd name="T13" fmla="*/ 1267 h 1542"/>
                <a:gd name="T14" fmla="*/ 21 w 1479"/>
                <a:gd name="T15" fmla="*/ 1489 h 1542"/>
                <a:gd name="T16" fmla="*/ 1290 w 1479"/>
                <a:gd name="T17" fmla="*/ 180 h 1542"/>
                <a:gd name="T18" fmla="*/ 42 w 1479"/>
                <a:gd name="T19" fmla="*/ 1267 h 1542"/>
                <a:gd name="T20" fmla="*/ 42 w 1479"/>
                <a:gd name="T21" fmla="*/ 1267 h 1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9" h="1542">
                  <a:moveTo>
                    <a:pt x="0" y="1542"/>
                  </a:moveTo>
                  <a:lnTo>
                    <a:pt x="21" y="1257"/>
                  </a:lnTo>
                  <a:lnTo>
                    <a:pt x="1469" y="0"/>
                  </a:lnTo>
                  <a:lnTo>
                    <a:pt x="1479" y="21"/>
                  </a:lnTo>
                  <a:lnTo>
                    <a:pt x="0" y="1542"/>
                  </a:lnTo>
                  <a:lnTo>
                    <a:pt x="0" y="1542"/>
                  </a:lnTo>
                  <a:close/>
                  <a:moveTo>
                    <a:pt x="42" y="1267"/>
                  </a:moveTo>
                  <a:lnTo>
                    <a:pt x="21" y="1489"/>
                  </a:lnTo>
                  <a:lnTo>
                    <a:pt x="1290" y="180"/>
                  </a:lnTo>
                  <a:lnTo>
                    <a:pt x="42" y="1267"/>
                  </a:lnTo>
                  <a:lnTo>
                    <a:pt x="42" y="1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8"/>
            <p:cNvSpPr>
              <a:spLocks noEditPoints="1"/>
            </p:cNvSpPr>
            <p:nvPr/>
          </p:nvSpPr>
          <p:spPr bwMode="auto">
            <a:xfrm>
              <a:off x="492125" y="177800"/>
              <a:ext cx="2332038" cy="2614613"/>
            </a:xfrm>
            <a:custGeom>
              <a:avLst/>
              <a:gdLst>
                <a:gd name="T0" fmla="*/ 693 w 1469"/>
                <a:gd name="T1" fmla="*/ 1647 h 1647"/>
                <a:gd name="T2" fmla="*/ 0 w 1469"/>
                <a:gd name="T3" fmla="*/ 1267 h 1647"/>
                <a:gd name="T4" fmla="*/ 1459 w 1469"/>
                <a:gd name="T5" fmla="*/ 0 h 1647"/>
                <a:gd name="T6" fmla="*/ 1469 w 1469"/>
                <a:gd name="T7" fmla="*/ 11 h 1647"/>
                <a:gd name="T8" fmla="*/ 693 w 1469"/>
                <a:gd name="T9" fmla="*/ 1647 h 1647"/>
                <a:gd name="T10" fmla="*/ 693 w 1469"/>
                <a:gd name="T11" fmla="*/ 1647 h 1647"/>
                <a:gd name="T12" fmla="*/ 42 w 1469"/>
                <a:gd name="T13" fmla="*/ 1257 h 1647"/>
                <a:gd name="T14" fmla="*/ 682 w 1469"/>
                <a:gd name="T15" fmla="*/ 1616 h 1647"/>
                <a:gd name="T16" fmla="*/ 1438 w 1469"/>
                <a:gd name="T17" fmla="*/ 53 h 1647"/>
                <a:gd name="T18" fmla="*/ 42 w 1469"/>
                <a:gd name="T19" fmla="*/ 1257 h 1647"/>
                <a:gd name="T20" fmla="*/ 42 w 1469"/>
                <a:gd name="T21" fmla="*/ 1257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9" h="1647">
                  <a:moveTo>
                    <a:pt x="693" y="1647"/>
                  </a:moveTo>
                  <a:lnTo>
                    <a:pt x="0" y="1267"/>
                  </a:lnTo>
                  <a:lnTo>
                    <a:pt x="1459" y="0"/>
                  </a:lnTo>
                  <a:lnTo>
                    <a:pt x="1469" y="11"/>
                  </a:lnTo>
                  <a:lnTo>
                    <a:pt x="693" y="1647"/>
                  </a:lnTo>
                  <a:lnTo>
                    <a:pt x="693" y="1647"/>
                  </a:lnTo>
                  <a:close/>
                  <a:moveTo>
                    <a:pt x="42" y="1257"/>
                  </a:moveTo>
                  <a:lnTo>
                    <a:pt x="682" y="1616"/>
                  </a:lnTo>
                  <a:lnTo>
                    <a:pt x="1438" y="53"/>
                  </a:lnTo>
                  <a:lnTo>
                    <a:pt x="42" y="1257"/>
                  </a:lnTo>
                  <a:lnTo>
                    <a:pt x="42" y="12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直角三角形 56"/>
          <p:cNvSpPr/>
          <p:nvPr userDrawn="1"/>
        </p:nvSpPr>
        <p:spPr>
          <a:xfrm flipH="1">
            <a:off x="5393136" y="3127248"/>
            <a:ext cx="6791319" cy="3748211"/>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50"/>
          <p:cNvSpPr/>
          <p:nvPr userDrawn="1"/>
        </p:nvSpPr>
        <p:spPr bwMode="auto">
          <a:xfrm rot="20016816">
            <a:off x="7473820" y="4843741"/>
            <a:ext cx="1287430" cy="1179278"/>
          </a:xfrm>
          <a:custGeom>
            <a:avLst/>
            <a:gdLst>
              <a:gd name="T0" fmla="*/ 375 w 375"/>
              <a:gd name="T1" fmla="*/ 268 h 343"/>
              <a:gd name="T2" fmla="*/ 307 w 375"/>
              <a:gd name="T3" fmla="*/ 343 h 343"/>
              <a:gd name="T4" fmla="*/ 69 w 375"/>
              <a:gd name="T5" fmla="*/ 343 h 343"/>
              <a:gd name="T6" fmla="*/ 0 w 375"/>
              <a:gd name="T7" fmla="*/ 268 h 343"/>
              <a:gd name="T8" fmla="*/ 0 w 375"/>
              <a:gd name="T9" fmla="*/ 75 h 343"/>
              <a:gd name="T10" fmla="*/ 69 w 375"/>
              <a:gd name="T11" fmla="*/ 0 h 343"/>
              <a:gd name="T12" fmla="*/ 307 w 375"/>
              <a:gd name="T13" fmla="*/ 0 h 343"/>
              <a:gd name="T14" fmla="*/ 375 w 375"/>
              <a:gd name="T15" fmla="*/ 75 h 343"/>
              <a:gd name="T16" fmla="*/ 375 w 375"/>
              <a:gd name="T17" fmla="*/ 268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343">
                <a:moveTo>
                  <a:pt x="375" y="268"/>
                </a:moveTo>
                <a:cubicBezTo>
                  <a:pt x="375" y="310"/>
                  <a:pt x="345" y="343"/>
                  <a:pt x="307" y="343"/>
                </a:cubicBezTo>
                <a:cubicBezTo>
                  <a:pt x="69" y="343"/>
                  <a:pt x="69" y="343"/>
                  <a:pt x="69" y="343"/>
                </a:cubicBezTo>
                <a:cubicBezTo>
                  <a:pt x="31" y="343"/>
                  <a:pt x="0" y="310"/>
                  <a:pt x="0" y="268"/>
                </a:cubicBezTo>
                <a:cubicBezTo>
                  <a:pt x="0" y="75"/>
                  <a:pt x="0" y="75"/>
                  <a:pt x="0" y="75"/>
                </a:cubicBezTo>
                <a:cubicBezTo>
                  <a:pt x="0" y="33"/>
                  <a:pt x="31" y="0"/>
                  <a:pt x="69" y="0"/>
                </a:cubicBezTo>
                <a:cubicBezTo>
                  <a:pt x="307" y="0"/>
                  <a:pt x="307" y="0"/>
                  <a:pt x="307" y="0"/>
                </a:cubicBezTo>
                <a:cubicBezTo>
                  <a:pt x="345" y="0"/>
                  <a:pt x="375" y="33"/>
                  <a:pt x="375" y="75"/>
                </a:cubicBezTo>
                <a:lnTo>
                  <a:pt x="375" y="268"/>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7"/>
          <p:cNvSpPr/>
          <p:nvPr userDrawn="1"/>
        </p:nvSpPr>
        <p:spPr bwMode="auto">
          <a:xfrm rot="20016816">
            <a:off x="6887336" y="1852312"/>
            <a:ext cx="4554881" cy="3348565"/>
          </a:xfrm>
          <a:custGeom>
            <a:avLst/>
            <a:gdLst>
              <a:gd name="T0" fmla="*/ 1266 w 1326"/>
              <a:gd name="T1" fmla="*/ 0 h 974"/>
              <a:gd name="T2" fmla="*/ 60 w 1326"/>
              <a:gd name="T3" fmla="*/ 0 h 974"/>
              <a:gd name="T4" fmla="*/ 0 w 1326"/>
              <a:gd name="T5" fmla="*/ 62 h 974"/>
              <a:gd name="T6" fmla="*/ 0 w 1326"/>
              <a:gd name="T7" fmla="*/ 912 h 974"/>
              <a:gd name="T8" fmla="*/ 60 w 1326"/>
              <a:gd name="T9" fmla="*/ 974 h 974"/>
              <a:gd name="T10" fmla="*/ 1266 w 1326"/>
              <a:gd name="T11" fmla="*/ 974 h 974"/>
              <a:gd name="T12" fmla="*/ 1326 w 1326"/>
              <a:gd name="T13" fmla="*/ 912 h 974"/>
              <a:gd name="T14" fmla="*/ 1326 w 1326"/>
              <a:gd name="T15" fmla="*/ 62 h 974"/>
              <a:gd name="T16" fmla="*/ 1266 w 1326"/>
              <a:gd name="T17"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6" h="974">
                <a:moveTo>
                  <a:pt x="1266" y="0"/>
                </a:moveTo>
                <a:cubicBezTo>
                  <a:pt x="60" y="0"/>
                  <a:pt x="60" y="0"/>
                  <a:pt x="60" y="0"/>
                </a:cubicBezTo>
                <a:cubicBezTo>
                  <a:pt x="27" y="0"/>
                  <a:pt x="0" y="28"/>
                  <a:pt x="0" y="62"/>
                </a:cubicBezTo>
                <a:cubicBezTo>
                  <a:pt x="0" y="912"/>
                  <a:pt x="0" y="912"/>
                  <a:pt x="0" y="912"/>
                </a:cubicBezTo>
                <a:cubicBezTo>
                  <a:pt x="0" y="946"/>
                  <a:pt x="27" y="974"/>
                  <a:pt x="60" y="974"/>
                </a:cubicBezTo>
                <a:cubicBezTo>
                  <a:pt x="1266" y="974"/>
                  <a:pt x="1266" y="974"/>
                  <a:pt x="1266" y="974"/>
                </a:cubicBezTo>
                <a:cubicBezTo>
                  <a:pt x="1300" y="974"/>
                  <a:pt x="1326" y="946"/>
                  <a:pt x="1326" y="912"/>
                </a:cubicBezTo>
                <a:cubicBezTo>
                  <a:pt x="1326" y="62"/>
                  <a:pt x="1326" y="62"/>
                  <a:pt x="1326" y="62"/>
                </a:cubicBezTo>
                <a:cubicBezTo>
                  <a:pt x="1326" y="28"/>
                  <a:pt x="1300" y="0"/>
                  <a:pt x="1266" y="0"/>
                </a:cubicBezTo>
                <a:close/>
              </a:path>
            </a:pathLst>
          </a:custGeom>
          <a:solidFill>
            <a:srgbClr val="43576F"/>
          </a:solidFill>
          <a:ln>
            <a:noFill/>
          </a:ln>
        </p:spPr>
        <p:txBody>
          <a:bodyPr vert="horz" wrap="square" lIns="91440" tIns="45720" rIns="91440" bIns="45720" numCol="1" anchor="t" anchorCtr="0" compatLnSpc="1"/>
          <a:lstStyle/>
          <a:p>
            <a:endParaRPr lang="zh-CN" altLang="en-US"/>
          </a:p>
        </p:txBody>
      </p:sp>
      <p:sp>
        <p:nvSpPr>
          <p:cNvPr id="61" name="Oval 60"/>
          <p:cNvSpPr>
            <a:spLocks noChangeArrowheads="1"/>
          </p:cNvSpPr>
          <p:nvPr userDrawn="1"/>
        </p:nvSpPr>
        <p:spPr bwMode="auto">
          <a:xfrm rot="20016816">
            <a:off x="7376852" y="4526358"/>
            <a:ext cx="91514" cy="93594"/>
          </a:xfrm>
          <a:prstGeom prst="ellipse">
            <a:avLst/>
          </a:prstGeom>
          <a:solidFill>
            <a:srgbClr val="F0EE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61"/>
          <p:cNvSpPr>
            <a:spLocks noChangeArrowheads="1"/>
          </p:cNvSpPr>
          <p:nvPr userDrawn="1"/>
        </p:nvSpPr>
        <p:spPr bwMode="auto">
          <a:xfrm rot="20016816">
            <a:off x="7244673" y="4257845"/>
            <a:ext cx="91514" cy="97754"/>
          </a:xfrm>
          <a:prstGeom prst="ellipse">
            <a:avLst/>
          </a:prstGeom>
          <a:solidFill>
            <a:srgbClr val="F0EE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Rectangle 63"/>
          <p:cNvSpPr>
            <a:spLocks noChangeArrowheads="1"/>
          </p:cNvSpPr>
          <p:nvPr userDrawn="1"/>
        </p:nvSpPr>
        <p:spPr bwMode="auto">
          <a:xfrm rot="20016816">
            <a:off x="7416475" y="2045525"/>
            <a:ext cx="3749978" cy="2841081"/>
          </a:xfrm>
          <a:prstGeom prst="rect">
            <a:avLst/>
          </a:pr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64" name="Freeform 64"/>
          <p:cNvSpPr/>
          <p:nvPr userDrawn="1"/>
        </p:nvSpPr>
        <p:spPr bwMode="auto">
          <a:xfrm rot="20016816">
            <a:off x="7416475" y="2045525"/>
            <a:ext cx="3749978" cy="2841081"/>
          </a:xfrm>
          <a:custGeom>
            <a:avLst/>
            <a:gdLst>
              <a:gd name="T0" fmla="*/ 1803 w 1803"/>
              <a:gd name="T1" fmla="*/ 0 h 1366"/>
              <a:gd name="T2" fmla="*/ 1803 w 1803"/>
              <a:gd name="T3" fmla="*/ 1366 h 1366"/>
              <a:gd name="T4" fmla="*/ 0 w 1803"/>
              <a:gd name="T5" fmla="*/ 1366 h 1366"/>
              <a:gd name="T6" fmla="*/ 1803 w 1803"/>
              <a:gd name="T7" fmla="*/ 0 h 1366"/>
            </a:gdLst>
            <a:ahLst/>
            <a:cxnLst>
              <a:cxn ang="0">
                <a:pos x="T0" y="T1"/>
              </a:cxn>
              <a:cxn ang="0">
                <a:pos x="T2" y="T3"/>
              </a:cxn>
              <a:cxn ang="0">
                <a:pos x="T4" y="T5"/>
              </a:cxn>
              <a:cxn ang="0">
                <a:pos x="T6" y="T7"/>
              </a:cxn>
            </a:cxnLst>
            <a:rect l="0" t="0" r="r" b="b"/>
            <a:pathLst>
              <a:path w="1803" h="1366">
                <a:moveTo>
                  <a:pt x="1803" y="0"/>
                </a:moveTo>
                <a:lnTo>
                  <a:pt x="1803" y="1366"/>
                </a:lnTo>
                <a:lnTo>
                  <a:pt x="0" y="1366"/>
                </a:lnTo>
                <a:lnTo>
                  <a:pt x="180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6" name="Rectangle 49"/>
          <p:cNvSpPr>
            <a:spLocks noChangeArrowheads="1"/>
          </p:cNvSpPr>
          <p:nvPr/>
        </p:nvSpPr>
        <p:spPr bwMode="auto">
          <a:xfrm rot="20016816">
            <a:off x="8008714" y="5856757"/>
            <a:ext cx="867300" cy="809064"/>
          </a:xfrm>
          <a:prstGeom prst="rect">
            <a:avLst/>
          </a:prstGeom>
          <a:solidFill>
            <a:srgbClr val="EBCF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Freeform 51"/>
          <p:cNvSpPr/>
          <p:nvPr/>
        </p:nvSpPr>
        <p:spPr bwMode="auto">
          <a:xfrm rot="20016816">
            <a:off x="7369150" y="5038672"/>
            <a:ext cx="561561" cy="1220875"/>
          </a:xfrm>
          <a:custGeom>
            <a:avLst/>
            <a:gdLst>
              <a:gd name="T0" fmla="*/ 62 w 163"/>
              <a:gd name="T1" fmla="*/ 0 h 355"/>
              <a:gd name="T2" fmla="*/ 1 w 163"/>
              <a:gd name="T3" fmla="*/ 64 h 355"/>
              <a:gd name="T4" fmla="*/ 9 w 163"/>
              <a:gd name="T5" fmla="*/ 290 h 355"/>
              <a:gd name="T6" fmla="*/ 74 w 163"/>
              <a:gd name="T7" fmla="*/ 355 h 355"/>
              <a:gd name="T8" fmla="*/ 101 w 163"/>
              <a:gd name="T9" fmla="*/ 355 h 355"/>
              <a:gd name="T10" fmla="*/ 162 w 163"/>
              <a:gd name="T11" fmla="*/ 291 h 355"/>
              <a:gd name="T12" fmla="*/ 154 w 163"/>
              <a:gd name="T13" fmla="*/ 65 h 355"/>
              <a:gd name="T14" fmla="*/ 89 w 163"/>
              <a:gd name="T15" fmla="*/ 0 h 355"/>
              <a:gd name="T16" fmla="*/ 62 w 163"/>
              <a:gd name="T17"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355">
                <a:moveTo>
                  <a:pt x="62" y="0"/>
                </a:moveTo>
                <a:cubicBezTo>
                  <a:pt x="28" y="0"/>
                  <a:pt x="0" y="28"/>
                  <a:pt x="1" y="64"/>
                </a:cubicBezTo>
                <a:cubicBezTo>
                  <a:pt x="9" y="290"/>
                  <a:pt x="9" y="290"/>
                  <a:pt x="9" y="290"/>
                </a:cubicBezTo>
                <a:cubicBezTo>
                  <a:pt x="10" y="325"/>
                  <a:pt x="39" y="355"/>
                  <a:pt x="74" y="355"/>
                </a:cubicBezTo>
                <a:cubicBezTo>
                  <a:pt x="101" y="355"/>
                  <a:pt x="101" y="355"/>
                  <a:pt x="101" y="355"/>
                </a:cubicBezTo>
                <a:cubicBezTo>
                  <a:pt x="136" y="355"/>
                  <a:pt x="163" y="327"/>
                  <a:pt x="162" y="291"/>
                </a:cubicBezTo>
                <a:cubicBezTo>
                  <a:pt x="154" y="65"/>
                  <a:pt x="154" y="65"/>
                  <a:pt x="154" y="65"/>
                </a:cubicBezTo>
                <a:cubicBezTo>
                  <a:pt x="153" y="30"/>
                  <a:pt x="124" y="1"/>
                  <a:pt x="89" y="0"/>
                </a:cubicBezTo>
                <a:lnTo>
                  <a:pt x="62" y="0"/>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Rectangle 52"/>
          <p:cNvSpPr>
            <a:spLocks noChangeArrowheads="1"/>
          </p:cNvSpPr>
          <p:nvPr/>
        </p:nvSpPr>
        <p:spPr bwMode="auto">
          <a:xfrm rot="20016816">
            <a:off x="7899523" y="6051175"/>
            <a:ext cx="1079445" cy="332777"/>
          </a:xfrm>
          <a:prstGeom prst="rect">
            <a:avLst/>
          </a:prstGeom>
          <a:solidFill>
            <a:srgbClr val="FEFA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3"/>
          <p:cNvSpPr>
            <a:spLocks noChangeArrowheads="1"/>
          </p:cNvSpPr>
          <p:nvPr/>
        </p:nvSpPr>
        <p:spPr bwMode="auto">
          <a:xfrm rot="20016816">
            <a:off x="8394372" y="5935171"/>
            <a:ext cx="557401" cy="332777"/>
          </a:xfrm>
          <a:prstGeom prst="rect">
            <a:avLst/>
          </a:prstGeom>
          <a:solidFill>
            <a:srgbClr val="BFBCA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5" name="任意多边形 104"/>
          <p:cNvSpPr>
            <a:spLocks noChangeArrowheads="1"/>
          </p:cNvSpPr>
          <p:nvPr/>
        </p:nvSpPr>
        <p:spPr bwMode="auto">
          <a:xfrm rot="20016816">
            <a:off x="8003318" y="6416233"/>
            <a:ext cx="954414" cy="574557"/>
          </a:xfrm>
          <a:custGeom>
            <a:avLst/>
            <a:gdLst>
              <a:gd name="connsiteX0" fmla="*/ 954414 w 954414"/>
              <a:gd name="connsiteY0" fmla="*/ 0 h 574557"/>
              <a:gd name="connsiteX1" fmla="*/ 669371 w 954414"/>
              <a:gd name="connsiteY1" fmla="*/ 574557 h 574557"/>
              <a:gd name="connsiteX2" fmla="*/ 0 w 954414"/>
              <a:gd name="connsiteY2" fmla="*/ 242476 h 574557"/>
              <a:gd name="connsiteX3" fmla="*/ 0 w 954414"/>
              <a:gd name="connsiteY3" fmla="*/ 0 h 574557"/>
            </a:gdLst>
            <a:ahLst/>
            <a:cxnLst>
              <a:cxn ang="0">
                <a:pos x="connsiteX0" y="connsiteY0"/>
              </a:cxn>
              <a:cxn ang="0">
                <a:pos x="connsiteX1" y="connsiteY1"/>
              </a:cxn>
              <a:cxn ang="0">
                <a:pos x="connsiteX2" y="connsiteY2"/>
              </a:cxn>
              <a:cxn ang="0">
                <a:pos x="connsiteX3" y="connsiteY3"/>
              </a:cxn>
            </a:cxnLst>
            <a:rect l="l" t="t" r="r" b="b"/>
            <a:pathLst>
              <a:path w="954414" h="574557">
                <a:moveTo>
                  <a:pt x="954414" y="0"/>
                </a:moveTo>
                <a:lnTo>
                  <a:pt x="669371" y="574557"/>
                </a:lnTo>
                <a:lnTo>
                  <a:pt x="0" y="242476"/>
                </a:lnTo>
                <a:lnTo>
                  <a:pt x="0" y="0"/>
                </a:lnTo>
                <a:close/>
              </a:path>
            </a:pathLst>
          </a:custGeom>
          <a:solidFill>
            <a:srgbClr val="473F3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p>
        </p:txBody>
      </p:sp>
      <p:sp>
        <p:nvSpPr>
          <p:cNvPr id="103" name="任意多边形 102"/>
          <p:cNvSpPr>
            <a:spLocks noChangeArrowheads="1"/>
          </p:cNvSpPr>
          <p:nvPr/>
        </p:nvSpPr>
        <p:spPr bwMode="auto">
          <a:xfrm rot="20016816">
            <a:off x="8648607" y="6180071"/>
            <a:ext cx="678033" cy="839614"/>
          </a:xfrm>
          <a:custGeom>
            <a:avLst/>
            <a:gdLst>
              <a:gd name="connsiteX0" fmla="*/ 678032 w 678033"/>
              <a:gd name="connsiteY0" fmla="*/ 0 h 811143"/>
              <a:gd name="connsiteX1" fmla="*/ 678033 w 678033"/>
              <a:gd name="connsiteY1" fmla="*/ 811143 h 811143"/>
              <a:gd name="connsiteX2" fmla="*/ 547025 w 678033"/>
              <a:gd name="connsiteY2" fmla="*/ 811143 h 811143"/>
              <a:gd name="connsiteX3" fmla="*/ 84429 w 678033"/>
              <a:gd name="connsiteY3" fmla="*/ 581646 h 811143"/>
              <a:gd name="connsiteX4" fmla="*/ 84429 w 678033"/>
              <a:gd name="connsiteY4" fmla="*/ 581646 h 811143"/>
              <a:gd name="connsiteX5" fmla="*/ 0 w 678033"/>
              <a:gd name="connsiteY5" fmla="*/ 539760 h 811143"/>
              <a:gd name="connsiteX6" fmla="*/ 0 w 678033"/>
              <a:gd name="connsiteY6" fmla="*/ 0 h 81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8033" h="811143">
                <a:moveTo>
                  <a:pt x="678032" y="0"/>
                </a:moveTo>
                <a:lnTo>
                  <a:pt x="678033" y="811143"/>
                </a:lnTo>
                <a:lnTo>
                  <a:pt x="547025" y="811143"/>
                </a:lnTo>
                <a:lnTo>
                  <a:pt x="84429" y="581646"/>
                </a:lnTo>
                <a:lnTo>
                  <a:pt x="84429" y="581646"/>
                </a:lnTo>
                <a:lnTo>
                  <a:pt x="0" y="539760"/>
                </a:lnTo>
                <a:lnTo>
                  <a:pt x="0" y="0"/>
                </a:lnTo>
                <a:close/>
              </a:path>
            </a:pathLst>
          </a:custGeom>
          <a:solidFill>
            <a:srgbClr val="352F2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p>
        </p:txBody>
      </p:sp>
      <p:sp>
        <p:nvSpPr>
          <p:cNvPr id="72" name="Oval 56"/>
          <p:cNvSpPr>
            <a:spLocks noChangeArrowheads="1"/>
          </p:cNvSpPr>
          <p:nvPr/>
        </p:nvSpPr>
        <p:spPr bwMode="auto">
          <a:xfrm rot="20016816">
            <a:off x="8699891" y="5954903"/>
            <a:ext cx="199666" cy="195506"/>
          </a:xfrm>
          <a:prstGeom prst="ellipse">
            <a:avLst/>
          </a:prstGeom>
          <a:solidFill>
            <a:srgbClr val="F9E5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Oval 58"/>
          <p:cNvSpPr>
            <a:spLocks noChangeArrowheads="1"/>
          </p:cNvSpPr>
          <p:nvPr/>
        </p:nvSpPr>
        <p:spPr bwMode="auto">
          <a:xfrm rot="20016816">
            <a:off x="7641212" y="5059225"/>
            <a:ext cx="91514" cy="93594"/>
          </a:xfrm>
          <a:prstGeom prst="ellipse">
            <a:avLst/>
          </a:prstGeom>
          <a:solidFill>
            <a:srgbClr val="F0EE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Oval 59"/>
          <p:cNvSpPr>
            <a:spLocks noChangeArrowheads="1"/>
          </p:cNvSpPr>
          <p:nvPr/>
        </p:nvSpPr>
        <p:spPr bwMode="auto">
          <a:xfrm rot="20016816">
            <a:off x="7508570" y="4790820"/>
            <a:ext cx="91514" cy="95673"/>
          </a:xfrm>
          <a:prstGeom prst="ellipse">
            <a:avLst/>
          </a:prstGeom>
          <a:solidFill>
            <a:srgbClr val="F0EE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8"/>
          <p:cNvSpPr/>
          <p:nvPr/>
        </p:nvSpPr>
        <p:spPr bwMode="auto">
          <a:xfrm rot="20016816">
            <a:off x="7124941" y="4937289"/>
            <a:ext cx="775786" cy="463808"/>
          </a:xfrm>
          <a:custGeom>
            <a:avLst/>
            <a:gdLst>
              <a:gd name="T0" fmla="*/ 8 w 226"/>
              <a:gd name="T1" fmla="*/ 100 h 135"/>
              <a:gd name="T2" fmla="*/ 56 w 226"/>
              <a:gd name="T3" fmla="*/ 130 h 135"/>
              <a:gd name="T4" fmla="*/ 191 w 226"/>
              <a:gd name="T5" fmla="*/ 99 h 135"/>
              <a:gd name="T6" fmla="*/ 221 w 226"/>
              <a:gd name="T7" fmla="*/ 51 h 135"/>
              <a:gd name="T8" fmla="*/ 217 w 226"/>
              <a:gd name="T9" fmla="*/ 35 h 135"/>
              <a:gd name="T10" fmla="*/ 169 w 226"/>
              <a:gd name="T11" fmla="*/ 5 h 135"/>
              <a:gd name="T12" fmla="*/ 34 w 226"/>
              <a:gd name="T13" fmla="*/ 36 h 135"/>
              <a:gd name="T14" fmla="*/ 4 w 226"/>
              <a:gd name="T15" fmla="*/ 84 h 135"/>
              <a:gd name="T16" fmla="*/ 8 w 226"/>
              <a:gd name="T17" fmla="*/ 10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135">
                <a:moveTo>
                  <a:pt x="8" y="100"/>
                </a:moveTo>
                <a:cubicBezTo>
                  <a:pt x="13" y="122"/>
                  <a:pt x="34" y="135"/>
                  <a:pt x="56" y="130"/>
                </a:cubicBezTo>
                <a:cubicBezTo>
                  <a:pt x="191" y="99"/>
                  <a:pt x="191" y="99"/>
                  <a:pt x="191" y="99"/>
                </a:cubicBezTo>
                <a:cubicBezTo>
                  <a:pt x="212" y="94"/>
                  <a:pt x="226" y="73"/>
                  <a:pt x="221" y="51"/>
                </a:cubicBezTo>
                <a:cubicBezTo>
                  <a:pt x="217" y="35"/>
                  <a:pt x="217" y="35"/>
                  <a:pt x="217" y="35"/>
                </a:cubicBezTo>
                <a:cubicBezTo>
                  <a:pt x="212" y="14"/>
                  <a:pt x="191" y="0"/>
                  <a:pt x="169" y="5"/>
                </a:cubicBezTo>
                <a:cubicBezTo>
                  <a:pt x="34" y="36"/>
                  <a:pt x="34" y="36"/>
                  <a:pt x="34" y="36"/>
                </a:cubicBezTo>
                <a:cubicBezTo>
                  <a:pt x="13" y="41"/>
                  <a:pt x="0" y="63"/>
                  <a:pt x="4" y="84"/>
                </a:cubicBezTo>
                <a:lnTo>
                  <a:pt x="8" y="100"/>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9"/>
          <p:cNvSpPr/>
          <p:nvPr/>
        </p:nvSpPr>
        <p:spPr bwMode="auto">
          <a:xfrm rot="20016816">
            <a:off x="7518640" y="4902327"/>
            <a:ext cx="284941" cy="289100"/>
          </a:xfrm>
          <a:custGeom>
            <a:avLst/>
            <a:gdLst>
              <a:gd name="T0" fmla="*/ 7 w 83"/>
              <a:gd name="T1" fmla="*/ 57 h 84"/>
              <a:gd name="T2" fmla="*/ 44 w 83"/>
              <a:gd name="T3" fmla="*/ 80 h 84"/>
              <a:gd name="T4" fmla="*/ 55 w 83"/>
              <a:gd name="T5" fmla="*/ 77 h 84"/>
              <a:gd name="T6" fmla="*/ 79 w 83"/>
              <a:gd name="T7" fmla="*/ 40 h 84"/>
              <a:gd name="T8" fmla="*/ 76 w 83"/>
              <a:gd name="T9" fmla="*/ 27 h 84"/>
              <a:gd name="T10" fmla="*/ 39 w 83"/>
              <a:gd name="T11" fmla="*/ 4 h 84"/>
              <a:gd name="T12" fmla="*/ 27 w 83"/>
              <a:gd name="T13" fmla="*/ 7 h 84"/>
              <a:gd name="T14" fmla="*/ 4 w 83"/>
              <a:gd name="T15" fmla="*/ 44 h 84"/>
              <a:gd name="T16" fmla="*/ 7 w 83"/>
              <a:gd name="T17" fmla="*/ 5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4">
                <a:moveTo>
                  <a:pt x="7" y="57"/>
                </a:moveTo>
                <a:cubicBezTo>
                  <a:pt x="11" y="73"/>
                  <a:pt x="27" y="84"/>
                  <a:pt x="44" y="80"/>
                </a:cubicBezTo>
                <a:cubicBezTo>
                  <a:pt x="55" y="77"/>
                  <a:pt x="55" y="77"/>
                  <a:pt x="55" y="77"/>
                </a:cubicBezTo>
                <a:cubicBezTo>
                  <a:pt x="72" y="73"/>
                  <a:pt x="83" y="57"/>
                  <a:pt x="79" y="40"/>
                </a:cubicBezTo>
                <a:cubicBezTo>
                  <a:pt x="76" y="27"/>
                  <a:pt x="76" y="27"/>
                  <a:pt x="76" y="27"/>
                </a:cubicBezTo>
                <a:cubicBezTo>
                  <a:pt x="72" y="11"/>
                  <a:pt x="55" y="0"/>
                  <a:pt x="39" y="4"/>
                </a:cubicBezTo>
                <a:cubicBezTo>
                  <a:pt x="27" y="7"/>
                  <a:pt x="27" y="7"/>
                  <a:pt x="27" y="7"/>
                </a:cubicBezTo>
                <a:cubicBezTo>
                  <a:pt x="10" y="11"/>
                  <a:pt x="0" y="27"/>
                  <a:pt x="4" y="44"/>
                </a:cubicBezTo>
                <a:lnTo>
                  <a:pt x="7" y="57"/>
                </a:lnTo>
                <a:close/>
              </a:path>
            </a:pathLst>
          </a:custGeom>
          <a:solidFill>
            <a:srgbClr val="F0EE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77" name="图片 76"/>
          <p:cNvPicPr>
            <a:picLocks noChangeAspect="1"/>
          </p:cNvPicPr>
          <p:nvPr userDrawn="1"/>
        </p:nvPicPr>
        <p:blipFill rotWithShape="1">
          <a:blip r:embed="rId3"/>
          <a:srcRect r="38601"/>
          <a:stretch>
            <a:fillRect/>
          </a:stretch>
        </p:blipFill>
        <p:spPr>
          <a:xfrm rot="20015684">
            <a:off x="7852026" y="3927823"/>
            <a:ext cx="3773208" cy="853514"/>
          </a:xfrm>
          <a:prstGeom prst="rect">
            <a:avLst/>
          </a:prstGeom>
        </p:spPr>
      </p:pic>
      <p:pic>
        <p:nvPicPr>
          <p:cNvPr id="78" name="图片 77"/>
          <p:cNvPicPr>
            <a:picLocks noChangeAspect="1"/>
          </p:cNvPicPr>
          <p:nvPr userDrawn="1"/>
        </p:nvPicPr>
        <p:blipFill>
          <a:blip r:embed="rId4"/>
          <a:stretch>
            <a:fillRect/>
          </a:stretch>
        </p:blipFill>
        <p:spPr>
          <a:xfrm>
            <a:off x="9236434" y="1727340"/>
            <a:ext cx="1423309" cy="1423309"/>
          </a:xfrm>
          <a:prstGeom prst="rect">
            <a:avLst/>
          </a:prstGeom>
        </p:spPr>
      </p:pic>
      <p:grpSp>
        <p:nvGrpSpPr>
          <p:cNvPr id="79" name="组合 78"/>
          <p:cNvGrpSpPr/>
          <p:nvPr userDrawn="1"/>
        </p:nvGrpSpPr>
        <p:grpSpPr>
          <a:xfrm>
            <a:off x="9578411" y="2761405"/>
            <a:ext cx="3791619" cy="2634068"/>
            <a:chOff x="9378462" y="3001773"/>
            <a:chExt cx="3791619" cy="2339063"/>
          </a:xfrm>
        </p:grpSpPr>
        <p:sp>
          <p:nvSpPr>
            <p:cNvPr id="80" name="Freeform 72"/>
            <p:cNvSpPr/>
            <p:nvPr/>
          </p:nvSpPr>
          <p:spPr bwMode="auto">
            <a:xfrm rot="20016816">
              <a:off x="10210926" y="3584461"/>
              <a:ext cx="630196" cy="790345"/>
            </a:xfrm>
            <a:custGeom>
              <a:avLst/>
              <a:gdLst>
                <a:gd name="T0" fmla="*/ 42 w 183"/>
                <a:gd name="T1" fmla="*/ 11 h 230"/>
                <a:gd name="T2" fmla="*/ 99 w 183"/>
                <a:gd name="T3" fmla="*/ 27 h 230"/>
                <a:gd name="T4" fmla="*/ 172 w 183"/>
                <a:gd name="T5" fmla="*/ 153 h 230"/>
                <a:gd name="T6" fmla="*/ 156 w 183"/>
                <a:gd name="T7" fmla="*/ 210 h 230"/>
                <a:gd name="T8" fmla="*/ 141 w 183"/>
                <a:gd name="T9" fmla="*/ 218 h 230"/>
                <a:gd name="T10" fmla="*/ 84 w 183"/>
                <a:gd name="T11" fmla="*/ 203 h 230"/>
                <a:gd name="T12" fmla="*/ 11 w 183"/>
                <a:gd name="T13" fmla="*/ 77 h 230"/>
                <a:gd name="T14" fmla="*/ 27 w 183"/>
                <a:gd name="T15" fmla="*/ 20 h 230"/>
                <a:gd name="T16" fmla="*/ 42 w 183"/>
                <a:gd name="T17" fmla="*/ 1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30">
                  <a:moveTo>
                    <a:pt x="42" y="11"/>
                  </a:moveTo>
                  <a:cubicBezTo>
                    <a:pt x="62" y="0"/>
                    <a:pt x="87" y="7"/>
                    <a:pt x="99" y="27"/>
                  </a:cubicBezTo>
                  <a:cubicBezTo>
                    <a:pt x="172" y="153"/>
                    <a:pt x="172" y="153"/>
                    <a:pt x="172" y="153"/>
                  </a:cubicBezTo>
                  <a:cubicBezTo>
                    <a:pt x="183" y="173"/>
                    <a:pt x="176" y="198"/>
                    <a:pt x="156" y="210"/>
                  </a:cubicBezTo>
                  <a:cubicBezTo>
                    <a:pt x="141" y="218"/>
                    <a:pt x="141" y="218"/>
                    <a:pt x="141" y="218"/>
                  </a:cubicBezTo>
                  <a:cubicBezTo>
                    <a:pt x="121" y="230"/>
                    <a:pt x="96" y="223"/>
                    <a:pt x="84" y="203"/>
                  </a:cubicBezTo>
                  <a:cubicBezTo>
                    <a:pt x="11" y="77"/>
                    <a:pt x="11" y="77"/>
                    <a:pt x="11" y="77"/>
                  </a:cubicBezTo>
                  <a:cubicBezTo>
                    <a:pt x="0" y="57"/>
                    <a:pt x="7" y="31"/>
                    <a:pt x="27" y="20"/>
                  </a:cubicBezTo>
                  <a:lnTo>
                    <a:pt x="42" y="11"/>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3"/>
            <p:cNvSpPr/>
            <p:nvPr/>
          </p:nvSpPr>
          <p:spPr bwMode="auto">
            <a:xfrm rot="20016816">
              <a:off x="10201589" y="3587625"/>
              <a:ext cx="615637" cy="702991"/>
            </a:xfrm>
            <a:custGeom>
              <a:avLst/>
              <a:gdLst>
                <a:gd name="T0" fmla="*/ 4 w 179"/>
                <a:gd name="T1" fmla="*/ 66 h 205"/>
                <a:gd name="T2" fmla="*/ 9 w 179"/>
                <a:gd name="T3" fmla="*/ 64 h 205"/>
                <a:gd name="T4" fmla="*/ 122 w 179"/>
                <a:gd name="T5" fmla="*/ 69 h 205"/>
                <a:gd name="T6" fmla="*/ 160 w 179"/>
                <a:gd name="T7" fmla="*/ 205 h 205"/>
                <a:gd name="T8" fmla="*/ 169 w 179"/>
                <a:gd name="T9" fmla="*/ 153 h 205"/>
                <a:gd name="T10" fmla="*/ 96 w 179"/>
                <a:gd name="T11" fmla="*/ 27 h 205"/>
                <a:gd name="T12" fmla="*/ 39 w 179"/>
                <a:gd name="T13" fmla="*/ 11 h 205"/>
                <a:gd name="T14" fmla="*/ 24 w 179"/>
                <a:gd name="T15" fmla="*/ 20 h 205"/>
                <a:gd name="T16" fmla="*/ 4 w 179"/>
                <a:gd name="T17" fmla="*/ 6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205">
                  <a:moveTo>
                    <a:pt x="4" y="66"/>
                  </a:moveTo>
                  <a:cubicBezTo>
                    <a:pt x="9" y="64"/>
                    <a:pt x="9" y="64"/>
                    <a:pt x="9" y="64"/>
                  </a:cubicBezTo>
                  <a:cubicBezTo>
                    <a:pt x="38" y="47"/>
                    <a:pt x="105" y="40"/>
                    <a:pt x="122" y="69"/>
                  </a:cubicBezTo>
                  <a:cubicBezTo>
                    <a:pt x="160" y="205"/>
                    <a:pt x="160" y="205"/>
                    <a:pt x="160" y="205"/>
                  </a:cubicBezTo>
                  <a:cubicBezTo>
                    <a:pt x="175" y="192"/>
                    <a:pt x="179" y="170"/>
                    <a:pt x="169" y="153"/>
                  </a:cubicBezTo>
                  <a:cubicBezTo>
                    <a:pt x="96" y="27"/>
                    <a:pt x="96" y="27"/>
                    <a:pt x="96" y="27"/>
                  </a:cubicBezTo>
                  <a:cubicBezTo>
                    <a:pt x="84" y="7"/>
                    <a:pt x="59" y="0"/>
                    <a:pt x="39" y="11"/>
                  </a:cubicBezTo>
                  <a:cubicBezTo>
                    <a:pt x="24" y="20"/>
                    <a:pt x="24" y="20"/>
                    <a:pt x="24" y="20"/>
                  </a:cubicBezTo>
                  <a:cubicBezTo>
                    <a:pt x="7" y="30"/>
                    <a:pt x="0" y="49"/>
                    <a:pt x="4" y="66"/>
                  </a:cubicBezTo>
                  <a:close/>
                </a:path>
              </a:pathLst>
            </a:custGeom>
            <a:solidFill>
              <a:srgbClr val="EBCF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4"/>
            <p:cNvSpPr/>
            <p:nvPr/>
          </p:nvSpPr>
          <p:spPr bwMode="auto">
            <a:xfrm rot="20016816">
              <a:off x="10401469" y="3292308"/>
              <a:ext cx="632276" cy="794504"/>
            </a:xfrm>
            <a:custGeom>
              <a:avLst/>
              <a:gdLst>
                <a:gd name="T0" fmla="*/ 42 w 184"/>
                <a:gd name="T1" fmla="*/ 12 h 231"/>
                <a:gd name="T2" fmla="*/ 99 w 184"/>
                <a:gd name="T3" fmla="*/ 27 h 231"/>
                <a:gd name="T4" fmla="*/ 172 w 184"/>
                <a:gd name="T5" fmla="*/ 153 h 231"/>
                <a:gd name="T6" fmla="*/ 157 w 184"/>
                <a:gd name="T7" fmla="*/ 210 h 231"/>
                <a:gd name="T8" fmla="*/ 142 w 184"/>
                <a:gd name="T9" fmla="*/ 219 h 231"/>
                <a:gd name="T10" fmla="*/ 85 w 184"/>
                <a:gd name="T11" fmla="*/ 204 h 231"/>
                <a:gd name="T12" fmla="*/ 12 w 184"/>
                <a:gd name="T13" fmla="*/ 78 h 231"/>
                <a:gd name="T14" fmla="*/ 27 w 184"/>
                <a:gd name="T15" fmla="*/ 20 h 231"/>
                <a:gd name="T16" fmla="*/ 42 w 184"/>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31">
                  <a:moveTo>
                    <a:pt x="42" y="12"/>
                  </a:moveTo>
                  <a:cubicBezTo>
                    <a:pt x="62" y="0"/>
                    <a:pt x="88" y="7"/>
                    <a:pt x="99" y="27"/>
                  </a:cubicBezTo>
                  <a:cubicBezTo>
                    <a:pt x="172" y="153"/>
                    <a:pt x="172" y="153"/>
                    <a:pt x="172" y="153"/>
                  </a:cubicBezTo>
                  <a:cubicBezTo>
                    <a:pt x="184" y="173"/>
                    <a:pt x="177" y="199"/>
                    <a:pt x="157" y="210"/>
                  </a:cubicBezTo>
                  <a:cubicBezTo>
                    <a:pt x="142" y="219"/>
                    <a:pt x="142" y="219"/>
                    <a:pt x="142" y="219"/>
                  </a:cubicBezTo>
                  <a:cubicBezTo>
                    <a:pt x="122" y="231"/>
                    <a:pt x="96" y="224"/>
                    <a:pt x="85" y="204"/>
                  </a:cubicBezTo>
                  <a:cubicBezTo>
                    <a:pt x="12" y="78"/>
                    <a:pt x="12" y="78"/>
                    <a:pt x="12" y="78"/>
                  </a:cubicBezTo>
                  <a:cubicBezTo>
                    <a:pt x="0" y="58"/>
                    <a:pt x="7" y="32"/>
                    <a:pt x="27" y="20"/>
                  </a:cubicBezTo>
                  <a:lnTo>
                    <a:pt x="42" y="12"/>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5"/>
            <p:cNvSpPr/>
            <p:nvPr/>
          </p:nvSpPr>
          <p:spPr bwMode="auto">
            <a:xfrm rot="20016816">
              <a:off x="10391779" y="3296043"/>
              <a:ext cx="615637" cy="705071"/>
            </a:xfrm>
            <a:custGeom>
              <a:avLst/>
              <a:gdLst>
                <a:gd name="T0" fmla="*/ 5 w 179"/>
                <a:gd name="T1" fmla="*/ 67 h 205"/>
                <a:gd name="T2" fmla="*/ 9 w 179"/>
                <a:gd name="T3" fmla="*/ 64 h 205"/>
                <a:gd name="T4" fmla="*/ 121 w 179"/>
                <a:gd name="T5" fmla="*/ 70 h 205"/>
                <a:gd name="T6" fmla="*/ 161 w 179"/>
                <a:gd name="T7" fmla="*/ 205 h 205"/>
                <a:gd name="T8" fmla="*/ 169 w 179"/>
                <a:gd name="T9" fmla="*/ 153 h 205"/>
                <a:gd name="T10" fmla="*/ 96 w 179"/>
                <a:gd name="T11" fmla="*/ 27 h 205"/>
                <a:gd name="T12" fmla="*/ 39 w 179"/>
                <a:gd name="T13" fmla="*/ 12 h 205"/>
                <a:gd name="T14" fmla="*/ 24 w 179"/>
                <a:gd name="T15" fmla="*/ 20 h 205"/>
                <a:gd name="T16" fmla="*/ 5 w 179"/>
                <a:gd name="T17" fmla="*/ 6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205">
                  <a:moveTo>
                    <a:pt x="5" y="67"/>
                  </a:moveTo>
                  <a:cubicBezTo>
                    <a:pt x="9" y="64"/>
                    <a:pt x="9" y="64"/>
                    <a:pt x="9" y="64"/>
                  </a:cubicBezTo>
                  <a:cubicBezTo>
                    <a:pt x="38" y="47"/>
                    <a:pt x="104" y="41"/>
                    <a:pt x="121" y="70"/>
                  </a:cubicBezTo>
                  <a:cubicBezTo>
                    <a:pt x="161" y="205"/>
                    <a:pt x="161" y="205"/>
                    <a:pt x="161" y="205"/>
                  </a:cubicBezTo>
                  <a:cubicBezTo>
                    <a:pt x="175" y="192"/>
                    <a:pt x="179" y="171"/>
                    <a:pt x="169" y="153"/>
                  </a:cubicBezTo>
                  <a:cubicBezTo>
                    <a:pt x="96" y="27"/>
                    <a:pt x="96" y="27"/>
                    <a:pt x="96" y="27"/>
                  </a:cubicBezTo>
                  <a:cubicBezTo>
                    <a:pt x="85" y="7"/>
                    <a:pt x="59" y="0"/>
                    <a:pt x="39" y="12"/>
                  </a:cubicBezTo>
                  <a:cubicBezTo>
                    <a:pt x="24" y="20"/>
                    <a:pt x="24" y="20"/>
                    <a:pt x="24" y="20"/>
                  </a:cubicBezTo>
                  <a:cubicBezTo>
                    <a:pt x="8" y="30"/>
                    <a:pt x="0" y="49"/>
                    <a:pt x="5" y="67"/>
                  </a:cubicBezTo>
                  <a:close/>
                </a:path>
              </a:pathLst>
            </a:custGeom>
            <a:solidFill>
              <a:srgbClr val="EBCF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6"/>
            <p:cNvSpPr/>
            <p:nvPr/>
          </p:nvSpPr>
          <p:spPr bwMode="auto">
            <a:xfrm rot="20016816">
              <a:off x="10593985" y="3001773"/>
              <a:ext cx="632276" cy="794504"/>
            </a:xfrm>
            <a:custGeom>
              <a:avLst/>
              <a:gdLst>
                <a:gd name="T0" fmla="*/ 42 w 184"/>
                <a:gd name="T1" fmla="*/ 12 h 231"/>
                <a:gd name="T2" fmla="*/ 100 w 184"/>
                <a:gd name="T3" fmla="*/ 27 h 231"/>
                <a:gd name="T4" fmla="*/ 172 w 184"/>
                <a:gd name="T5" fmla="*/ 153 h 231"/>
                <a:gd name="T6" fmla="*/ 157 w 184"/>
                <a:gd name="T7" fmla="*/ 210 h 231"/>
                <a:gd name="T8" fmla="*/ 142 w 184"/>
                <a:gd name="T9" fmla="*/ 219 h 231"/>
                <a:gd name="T10" fmla="*/ 85 w 184"/>
                <a:gd name="T11" fmla="*/ 204 h 231"/>
                <a:gd name="T12" fmla="*/ 12 w 184"/>
                <a:gd name="T13" fmla="*/ 78 h 231"/>
                <a:gd name="T14" fmla="*/ 27 w 184"/>
                <a:gd name="T15" fmla="*/ 21 h 231"/>
                <a:gd name="T16" fmla="*/ 42 w 184"/>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31">
                  <a:moveTo>
                    <a:pt x="42" y="12"/>
                  </a:moveTo>
                  <a:cubicBezTo>
                    <a:pt x="62" y="0"/>
                    <a:pt x="88" y="7"/>
                    <a:pt x="100" y="27"/>
                  </a:cubicBezTo>
                  <a:cubicBezTo>
                    <a:pt x="172" y="153"/>
                    <a:pt x="172" y="153"/>
                    <a:pt x="172" y="153"/>
                  </a:cubicBezTo>
                  <a:cubicBezTo>
                    <a:pt x="184" y="173"/>
                    <a:pt x="177" y="199"/>
                    <a:pt x="157" y="210"/>
                  </a:cubicBezTo>
                  <a:cubicBezTo>
                    <a:pt x="142" y="219"/>
                    <a:pt x="142" y="219"/>
                    <a:pt x="142" y="219"/>
                  </a:cubicBezTo>
                  <a:cubicBezTo>
                    <a:pt x="122" y="231"/>
                    <a:pt x="96" y="224"/>
                    <a:pt x="85" y="204"/>
                  </a:cubicBezTo>
                  <a:cubicBezTo>
                    <a:pt x="12" y="78"/>
                    <a:pt x="12" y="78"/>
                    <a:pt x="12" y="78"/>
                  </a:cubicBezTo>
                  <a:cubicBezTo>
                    <a:pt x="0" y="58"/>
                    <a:pt x="7" y="32"/>
                    <a:pt x="27" y="21"/>
                  </a:cubicBezTo>
                  <a:lnTo>
                    <a:pt x="42" y="12"/>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7"/>
            <p:cNvSpPr/>
            <p:nvPr/>
          </p:nvSpPr>
          <p:spPr bwMode="auto">
            <a:xfrm rot="20016816">
              <a:off x="10558413" y="3011575"/>
              <a:ext cx="615637" cy="588599"/>
            </a:xfrm>
            <a:custGeom>
              <a:avLst/>
              <a:gdLst>
                <a:gd name="T0" fmla="*/ 5 w 179"/>
                <a:gd name="T1" fmla="*/ 67 h 171"/>
                <a:gd name="T2" fmla="*/ 10 w 179"/>
                <a:gd name="T3" fmla="*/ 64 h 171"/>
                <a:gd name="T4" fmla="*/ 121 w 179"/>
                <a:gd name="T5" fmla="*/ 70 h 171"/>
                <a:gd name="T6" fmla="*/ 169 w 179"/>
                <a:gd name="T7" fmla="*/ 153 h 171"/>
                <a:gd name="T8" fmla="*/ 97 w 179"/>
                <a:gd name="T9" fmla="*/ 27 h 171"/>
                <a:gd name="T10" fmla="*/ 39 w 179"/>
                <a:gd name="T11" fmla="*/ 12 h 171"/>
                <a:gd name="T12" fmla="*/ 24 w 179"/>
                <a:gd name="T13" fmla="*/ 21 h 171"/>
                <a:gd name="T14" fmla="*/ 5 w 179"/>
                <a:gd name="T15" fmla="*/ 67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171">
                  <a:moveTo>
                    <a:pt x="5" y="67"/>
                  </a:moveTo>
                  <a:cubicBezTo>
                    <a:pt x="10" y="64"/>
                    <a:pt x="10" y="64"/>
                    <a:pt x="10" y="64"/>
                  </a:cubicBezTo>
                  <a:cubicBezTo>
                    <a:pt x="39" y="48"/>
                    <a:pt x="104" y="41"/>
                    <a:pt x="121" y="70"/>
                  </a:cubicBezTo>
                  <a:cubicBezTo>
                    <a:pt x="121" y="70"/>
                    <a:pt x="179" y="171"/>
                    <a:pt x="169" y="153"/>
                  </a:cubicBezTo>
                  <a:cubicBezTo>
                    <a:pt x="97" y="27"/>
                    <a:pt x="97" y="27"/>
                    <a:pt x="97" y="27"/>
                  </a:cubicBezTo>
                  <a:cubicBezTo>
                    <a:pt x="85" y="7"/>
                    <a:pt x="59" y="0"/>
                    <a:pt x="39" y="12"/>
                  </a:cubicBezTo>
                  <a:cubicBezTo>
                    <a:pt x="24" y="21"/>
                    <a:pt x="24" y="21"/>
                    <a:pt x="24" y="21"/>
                  </a:cubicBezTo>
                  <a:cubicBezTo>
                    <a:pt x="8" y="30"/>
                    <a:pt x="0" y="49"/>
                    <a:pt x="5" y="67"/>
                  </a:cubicBezTo>
                  <a:close/>
                </a:path>
              </a:pathLst>
            </a:custGeom>
            <a:solidFill>
              <a:srgbClr val="EBCF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78"/>
            <p:cNvSpPr/>
            <p:nvPr/>
          </p:nvSpPr>
          <p:spPr bwMode="auto">
            <a:xfrm rot="20016816">
              <a:off x="9470136" y="3387176"/>
              <a:ext cx="908897" cy="1249993"/>
            </a:xfrm>
            <a:custGeom>
              <a:avLst/>
              <a:gdLst>
                <a:gd name="T0" fmla="*/ 236 w 265"/>
                <a:gd name="T1" fmla="*/ 342 h 364"/>
                <a:gd name="T2" fmla="*/ 252 w 265"/>
                <a:gd name="T3" fmla="*/ 281 h 364"/>
                <a:gd name="T4" fmla="*/ 107 w 265"/>
                <a:gd name="T5" fmla="*/ 29 h 364"/>
                <a:gd name="T6" fmla="*/ 45 w 265"/>
                <a:gd name="T7" fmla="*/ 12 h 364"/>
                <a:gd name="T8" fmla="*/ 29 w 265"/>
                <a:gd name="T9" fmla="*/ 22 h 364"/>
                <a:gd name="T10" fmla="*/ 13 w 265"/>
                <a:gd name="T11" fmla="*/ 83 h 364"/>
                <a:gd name="T12" fmla="*/ 158 w 265"/>
                <a:gd name="T13" fmla="*/ 335 h 364"/>
                <a:gd name="T14" fmla="*/ 220 w 265"/>
                <a:gd name="T15" fmla="*/ 352 h 364"/>
                <a:gd name="T16" fmla="*/ 236 w 265"/>
                <a:gd name="T17" fmla="*/ 3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5" h="364">
                  <a:moveTo>
                    <a:pt x="236" y="342"/>
                  </a:moveTo>
                  <a:cubicBezTo>
                    <a:pt x="257" y="330"/>
                    <a:pt x="265" y="302"/>
                    <a:pt x="252" y="281"/>
                  </a:cubicBezTo>
                  <a:cubicBezTo>
                    <a:pt x="107" y="29"/>
                    <a:pt x="107" y="29"/>
                    <a:pt x="107" y="29"/>
                  </a:cubicBezTo>
                  <a:cubicBezTo>
                    <a:pt x="94" y="7"/>
                    <a:pt x="67" y="0"/>
                    <a:pt x="45" y="12"/>
                  </a:cubicBezTo>
                  <a:cubicBezTo>
                    <a:pt x="29" y="22"/>
                    <a:pt x="29" y="22"/>
                    <a:pt x="29" y="22"/>
                  </a:cubicBezTo>
                  <a:cubicBezTo>
                    <a:pt x="8" y="34"/>
                    <a:pt x="0" y="62"/>
                    <a:pt x="13" y="83"/>
                  </a:cubicBezTo>
                  <a:cubicBezTo>
                    <a:pt x="158" y="335"/>
                    <a:pt x="158" y="335"/>
                    <a:pt x="158" y="335"/>
                  </a:cubicBezTo>
                  <a:cubicBezTo>
                    <a:pt x="171" y="357"/>
                    <a:pt x="198" y="364"/>
                    <a:pt x="220" y="352"/>
                  </a:cubicBezTo>
                  <a:lnTo>
                    <a:pt x="236" y="342"/>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79"/>
            <p:cNvSpPr/>
            <p:nvPr/>
          </p:nvSpPr>
          <p:spPr bwMode="auto">
            <a:xfrm rot="20016816">
              <a:off x="9414518" y="3402424"/>
              <a:ext cx="904737" cy="940094"/>
            </a:xfrm>
            <a:custGeom>
              <a:avLst/>
              <a:gdLst>
                <a:gd name="T0" fmla="*/ 5 w 263"/>
                <a:gd name="T1" fmla="*/ 72 h 274"/>
                <a:gd name="T2" fmla="*/ 10 w 263"/>
                <a:gd name="T3" fmla="*/ 69 h 274"/>
                <a:gd name="T4" fmla="*/ 99 w 263"/>
                <a:gd name="T5" fmla="*/ 93 h 274"/>
                <a:gd name="T6" fmla="*/ 248 w 263"/>
                <a:gd name="T7" fmla="*/ 274 h 274"/>
                <a:gd name="T8" fmla="*/ 220 w 263"/>
                <a:gd name="T9" fmla="*/ 231 h 274"/>
                <a:gd name="T10" fmla="*/ 103 w 263"/>
                <a:gd name="T11" fmla="*/ 29 h 274"/>
                <a:gd name="T12" fmla="*/ 42 w 263"/>
                <a:gd name="T13" fmla="*/ 12 h 274"/>
                <a:gd name="T14" fmla="*/ 26 w 263"/>
                <a:gd name="T15" fmla="*/ 22 h 274"/>
                <a:gd name="T16" fmla="*/ 5 w 263"/>
                <a:gd name="T17" fmla="*/ 72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274">
                  <a:moveTo>
                    <a:pt x="5" y="72"/>
                  </a:moveTo>
                  <a:cubicBezTo>
                    <a:pt x="10" y="69"/>
                    <a:pt x="10" y="69"/>
                    <a:pt x="10" y="69"/>
                  </a:cubicBezTo>
                  <a:cubicBezTo>
                    <a:pt x="41" y="51"/>
                    <a:pt x="81" y="61"/>
                    <a:pt x="99" y="93"/>
                  </a:cubicBezTo>
                  <a:cubicBezTo>
                    <a:pt x="248" y="274"/>
                    <a:pt x="248" y="274"/>
                    <a:pt x="248" y="274"/>
                  </a:cubicBezTo>
                  <a:cubicBezTo>
                    <a:pt x="263" y="260"/>
                    <a:pt x="231" y="250"/>
                    <a:pt x="220" y="231"/>
                  </a:cubicBezTo>
                  <a:cubicBezTo>
                    <a:pt x="103" y="29"/>
                    <a:pt x="103" y="29"/>
                    <a:pt x="103" y="29"/>
                  </a:cubicBezTo>
                  <a:cubicBezTo>
                    <a:pt x="91" y="7"/>
                    <a:pt x="63" y="0"/>
                    <a:pt x="42" y="12"/>
                  </a:cubicBezTo>
                  <a:cubicBezTo>
                    <a:pt x="26" y="22"/>
                    <a:pt x="26" y="22"/>
                    <a:pt x="26" y="22"/>
                  </a:cubicBezTo>
                  <a:cubicBezTo>
                    <a:pt x="8" y="32"/>
                    <a:pt x="0" y="53"/>
                    <a:pt x="5" y="72"/>
                  </a:cubicBezTo>
                  <a:close/>
                </a:path>
              </a:pathLst>
            </a:custGeom>
            <a:solidFill>
              <a:srgbClr val="EBCF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0"/>
            <p:cNvSpPr/>
            <p:nvPr/>
          </p:nvSpPr>
          <p:spPr bwMode="auto">
            <a:xfrm rot="20016816">
              <a:off x="9378462" y="3592109"/>
              <a:ext cx="343177" cy="341096"/>
            </a:xfrm>
            <a:custGeom>
              <a:avLst/>
              <a:gdLst>
                <a:gd name="T0" fmla="*/ 77 w 100"/>
                <a:gd name="T1" fmla="*/ 82 h 99"/>
                <a:gd name="T2" fmla="*/ 90 w 100"/>
                <a:gd name="T3" fmla="*/ 34 h 99"/>
                <a:gd name="T4" fmla="*/ 84 w 100"/>
                <a:gd name="T5" fmla="*/ 23 h 99"/>
                <a:gd name="T6" fmla="*/ 36 w 100"/>
                <a:gd name="T7" fmla="*/ 10 h 99"/>
                <a:gd name="T8" fmla="*/ 23 w 100"/>
                <a:gd name="T9" fmla="*/ 17 h 99"/>
                <a:gd name="T10" fmla="*/ 10 w 100"/>
                <a:gd name="T11" fmla="*/ 65 h 99"/>
                <a:gd name="T12" fmla="*/ 17 w 100"/>
                <a:gd name="T13" fmla="*/ 77 h 99"/>
                <a:gd name="T14" fmla="*/ 65 w 100"/>
                <a:gd name="T15" fmla="*/ 90 h 99"/>
                <a:gd name="T16" fmla="*/ 77 w 100"/>
                <a:gd name="T17" fmla="*/ 8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99">
                  <a:moveTo>
                    <a:pt x="77" y="82"/>
                  </a:moveTo>
                  <a:cubicBezTo>
                    <a:pt x="94" y="73"/>
                    <a:pt x="100" y="51"/>
                    <a:pt x="90" y="34"/>
                  </a:cubicBezTo>
                  <a:cubicBezTo>
                    <a:pt x="84" y="23"/>
                    <a:pt x="84" y="23"/>
                    <a:pt x="84" y="23"/>
                  </a:cubicBezTo>
                  <a:cubicBezTo>
                    <a:pt x="74" y="6"/>
                    <a:pt x="52" y="0"/>
                    <a:pt x="36" y="10"/>
                  </a:cubicBezTo>
                  <a:cubicBezTo>
                    <a:pt x="23" y="17"/>
                    <a:pt x="23" y="17"/>
                    <a:pt x="23" y="17"/>
                  </a:cubicBezTo>
                  <a:cubicBezTo>
                    <a:pt x="6" y="27"/>
                    <a:pt x="0" y="48"/>
                    <a:pt x="10" y="65"/>
                  </a:cubicBezTo>
                  <a:cubicBezTo>
                    <a:pt x="17" y="77"/>
                    <a:pt x="17" y="77"/>
                    <a:pt x="17" y="77"/>
                  </a:cubicBezTo>
                  <a:cubicBezTo>
                    <a:pt x="26" y="94"/>
                    <a:pt x="48" y="99"/>
                    <a:pt x="65" y="90"/>
                  </a:cubicBezTo>
                  <a:lnTo>
                    <a:pt x="77" y="82"/>
                  </a:lnTo>
                  <a:close/>
                </a:path>
              </a:pathLst>
            </a:custGeom>
            <a:solidFill>
              <a:srgbClr val="F0EE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1"/>
            <p:cNvSpPr/>
            <p:nvPr/>
          </p:nvSpPr>
          <p:spPr bwMode="auto">
            <a:xfrm rot="20016816">
              <a:off x="11155215" y="4025057"/>
              <a:ext cx="1154320" cy="1131441"/>
            </a:xfrm>
            <a:custGeom>
              <a:avLst/>
              <a:gdLst>
                <a:gd name="T0" fmla="*/ 555 w 555"/>
                <a:gd name="T1" fmla="*/ 337 h 544"/>
                <a:gd name="T2" fmla="*/ 195 w 555"/>
                <a:gd name="T3" fmla="*/ 544 h 544"/>
                <a:gd name="T4" fmla="*/ 0 w 555"/>
                <a:gd name="T5" fmla="*/ 207 h 544"/>
                <a:gd name="T6" fmla="*/ 360 w 555"/>
                <a:gd name="T7" fmla="*/ 0 h 544"/>
                <a:gd name="T8" fmla="*/ 555 w 555"/>
                <a:gd name="T9" fmla="*/ 337 h 544"/>
              </a:gdLst>
              <a:ahLst/>
              <a:cxnLst>
                <a:cxn ang="0">
                  <a:pos x="T0" y="T1"/>
                </a:cxn>
                <a:cxn ang="0">
                  <a:pos x="T2" y="T3"/>
                </a:cxn>
                <a:cxn ang="0">
                  <a:pos x="T4" y="T5"/>
                </a:cxn>
                <a:cxn ang="0">
                  <a:pos x="T6" y="T7"/>
                </a:cxn>
                <a:cxn ang="0">
                  <a:pos x="T8" y="T9"/>
                </a:cxn>
              </a:cxnLst>
              <a:rect l="0" t="0" r="r" b="b"/>
              <a:pathLst>
                <a:path w="555" h="544">
                  <a:moveTo>
                    <a:pt x="555" y="337"/>
                  </a:moveTo>
                  <a:lnTo>
                    <a:pt x="195" y="544"/>
                  </a:lnTo>
                  <a:lnTo>
                    <a:pt x="0" y="207"/>
                  </a:lnTo>
                  <a:lnTo>
                    <a:pt x="360" y="0"/>
                  </a:lnTo>
                  <a:lnTo>
                    <a:pt x="555" y="337"/>
                  </a:lnTo>
                  <a:close/>
                </a:path>
              </a:pathLst>
            </a:custGeom>
            <a:solidFill>
              <a:srgbClr val="EBCF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2"/>
            <p:cNvSpPr/>
            <p:nvPr/>
          </p:nvSpPr>
          <p:spPr bwMode="auto">
            <a:xfrm rot="20016816">
              <a:off x="10067129" y="3289737"/>
              <a:ext cx="1803234" cy="1695082"/>
            </a:xfrm>
            <a:custGeom>
              <a:avLst/>
              <a:gdLst>
                <a:gd name="T0" fmla="*/ 504 w 525"/>
                <a:gd name="T1" fmla="*/ 219 h 493"/>
                <a:gd name="T2" fmla="*/ 487 w 525"/>
                <a:gd name="T3" fmla="*/ 316 h 493"/>
                <a:gd name="T4" fmla="*/ 210 w 525"/>
                <a:gd name="T5" fmla="*/ 475 h 493"/>
                <a:gd name="T6" fmla="*/ 117 w 525"/>
                <a:gd name="T7" fmla="*/ 442 h 493"/>
                <a:gd name="T8" fmla="*/ 21 w 525"/>
                <a:gd name="T9" fmla="*/ 274 h 493"/>
                <a:gd name="T10" fmla="*/ 38 w 525"/>
                <a:gd name="T11" fmla="*/ 178 h 493"/>
                <a:gd name="T12" fmla="*/ 315 w 525"/>
                <a:gd name="T13" fmla="*/ 18 h 493"/>
                <a:gd name="T14" fmla="*/ 407 w 525"/>
                <a:gd name="T15" fmla="*/ 51 h 493"/>
                <a:gd name="T16" fmla="*/ 504 w 525"/>
                <a:gd name="T17" fmla="*/ 219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5" h="493">
                  <a:moveTo>
                    <a:pt x="504" y="219"/>
                  </a:moveTo>
                  <a:cubicBezTo>
                    <a:pt x="525" y="255"/>
                    <a:pt x="517" y="298"/>
                    <a:pt x="487" y="316"/>
                  </a:cubicBezTo>
                  <a:cubicBezTo>
                    <a:pt x="210" y="475"/>
                    <a:pt x="210" y="475"/>
                    <a:pt x="210" y="475"/>
                  </a:cubicBezTo>
                  <a:cubicBezTo>
                    <a:pt x="180" y="493"/>
                    <a:pt x="138" y="478"/>
                    <a:pt x="117" y="442"/>
                  </a:cubicBezTo>
                  <a:cubicBezTo>
                    <a:pt x="21" y="274"/>
                    <a:pt x="21" y="274"/>
                    <a:pt x="21" y="274"/>
                  </a:cubicBezTo>
                  <a:cubicBezTo>
                    <a:pt x="0" y="238"/>
                    <a:pt x="8" y="195"/>
                    <a:pt x="38" y="178"/>
                  </a:cubicBezTo>
                  <a:cubicBezTo>
                    <a:pt x="315" y="18"/>
                    <a:pt x="315" y="18"/>
                    <a:pt x="315" y="18"/>
                  </a:cubicBezTo>
                  <a:cubicBezTo>
                    <a:pt x="345" y="0"/>
                    <a:pt x="387" y="15"/>
                    <a:pt x="407" y="51"/>
                  </a:cubicBezTo>
                  <a:lnTo>
                    <a:pt x="504" y="219"/>
                  </a:lnTo>
                  <a:close/>
                </a:path>
              </a:pathLst>
            </a:custGeom>
            <a:solidFill>
              <a:srgbClr val="FADA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83"/>
            <p:cNvSpPr/>
            <p:nvPr/>
          </p:nvSpPr>
          <p:spPr bwMode="auto">
            <a:xfrm rot="20016816">
              <a:off x="11152956" y="4139949"/>
              <a:ext cx="1102323" cy="829862"/>
            </a:xfrm>
            <a:custGeom>
              <a:avLst/>
              <a:gdLst>
                <a:gd name="T0" fmla="*/ 530 w 530"/>
                <a:gd name="T1" fmla="*/ 139 h 399"/>
                <a:gd name="T2" fmla="*/ 81 w 530"/>
                <a:gd name="T3" fmla="*/ 399 h 399"/>
                <a:gd name="T4" fmla="*/ 0 w 530"/>
                <a:gd name="T5" fmla="*/ 260 h 399"/>
                <a:gd name="T6" fmla="*/ 451 w 530"/>
                <a:gd name="T7" fmla="*/ 0 h 399"/>
                <a:gd name="T8" fmla="*/ 530 w 530"/>
                <a:gd name="T9" fmla="*/ 139 h 399"/>
              </a:gdLst>
              <a:ahLst/>
              <a:cxnLst>
                <a:cxn ang="0">
                  <a:pos x="T0" y="T1"/>
                </a:cxn>
                <a:cxn ang="0">
                  <a:pos x="T2" y="T3"/>
                </a:cxn>
                <a:cxn ang="0">
                  <a:pos x="T4" y="T5"/>
                </a:cxn>
                <a:cxn ang="0">
                  <a:pos x="T6" y="T7"/>
                </a:cxn>
                <a:cxn ang="0">
                  <a:pos x="T8" y="T9"/>
                </a:cxn>
              </a:cxnLst>
              <a:rect l="0" t="0" r="r" b="b"/>
              <a:pathLst>
                <a:path w="530" h="399">
                  <a:moveTo>
                    <a:pt x="530" y="139"/>
                  </a:moveTo>
                  <a:lnTo>
                    <a:pt x="81" y="399"/>
                  </a:lnTo>
                  <a:lnTo>
                    <a:pt x="0" y="260"/>
                  </a:lnTo>
                  <a:lnTo>
                    <a:pt x="451" y="0"/>
                  </a:lnTo>
                  <a:lnTo>
                    <a:pt x="530" y="139"/>
                  </a:lnTo>
                  <a:close/>
                </a:path>
              </a:pathLst>
            </a:custGeom>
            <a:solidFill>
              <a:srgbClr val="FEFA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84"/>
            <p:cNvSpPr/>
            <p:nvPr/>
          </p:nvSpPr>
          <p:spPr bwMode="auto">
            <a:xfrm rot="20016816">
              <a:off x="11933347" y="3957008"/>
              <a:ext cx="174708" cy="384774"/>
            </a:xfrm>
            <a:custGeom>
              <a:avLst/>
              <a:gdLst>
                <a:gd name="T0" fmla="*/ 84 w 84"/>
                <a:gd name="T1" fmla="*/ 139 h 185"/>
                <a:gd name="T2" fmla="*/ 0 w 84"/>
                <a:gd name="T3" fmla="*/ 185 h 185"/>
                <a:gd name="T4" fmla="*/ 0 w 84"/>
                <a:gd name="T5" fmla="*/ 0 h 185"/>
                <a:gd name="T6" fmla="*/ 5 w 84"/>
                <a:gd name="T7" fmla="*/ 0 h 185"/>
                <a:gd name="T8" fmla="*/ 84 w 84"/>
                <a:gd name="T9" fmla="*/ 139 h 185"/>
              </a:gdLst>
              <a:ahLst/>
              <a:cxnLst>
                <a:cxn ang="0">
                  <a:pos x="T0" y="T1"/>
                </a:cxn>
                <a:cxn ang="0">
                  <a:pos x="T2" y="T3"/>
                </a:cxn>
                <a:cxn ang="0">
                  <a:pos x="T4" y="T5"/>
                </a:cxn>
                <a:cxn ang="0">
                  <a:pos x="T6" y="T7"/>
                </a:cxn>
                <a:cxn ang="0">
                  <a:pos x="T8" y="T9"/>
                </a:cxn>
              </a:cxnLst>
              <a:rect l="0" t="0" r="r" b="b"/>
              <a:pathLst>
                <a:path w="84" h="185">
                  <a:moveTo>
                    <a:pt x="84" y="139"/>
                  </a:moveTo>
                  <a:lnTo>
                    <a:pt x="0" y="185"/>
                  </a:lnTo>
                  <a:lnTo>
                    <a:pt x="0" y="0"/>
                  </a:lnTo>
                  <a:lnTo>
                    <a:pt x="5" y="0"/>
                  </a:lnTo>
                  <a:lnTo>
                    <a:pt x="84" y="139"/>
                  </a:lnTo>
                  <a:close/>
                </a:path>
              </a:pathLst>
            </a:custGeom>
            <a:solidFill>
              <a:srgbClr val="BFBC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85"/>
            <p:cNvSpPr/>
            <p:nvPr/>
          </p:nvSpPr>
          <p:spPr bwMode="auto">
            <a:xfrm rot="20016816">
              <a:off x="11360608" y="4140760"/>
              <a:ext cx="1809473" cy="1200076"/>
            </a:xfrm>
            <a:custGeom>
              <a:avLst/>
              <a:gdLst>
                <a:gd name="T0" fmla="*/ 870 w 870"/>
                <a:gd name="T1" fmla="*/ 577 h 577"/>
                <a:gd name="T2" fmla="*/ 150 w 870"/>
                <a:gd name="T3" fmla="*/ 577 h 577"/>
                <a:gd name="T4" fmla="*/ 0 w 870"/>
                <a:gd name="T5" fmla="*/ 316 h 577"/>
                <a:gd name="T6" fmla="*/ 548 w 870"/>
                <a:gd name="T7" fmla="*/ 0 h 577"/>
                <a:gd name="T8" fmla="*/ 870 w 870"/>
                <a:gd name="T9" fmla="*/ 577 h 577"/>
              </a:gdLst>
              <a:ahLst/>
              <a:cxnLst>
                <a:cxn ang="0">
                  <a:pos x="T0" y="T1"/>
                </a:cxn>
                <a:cxn ang="0">
                  <a:pos x="T2" y="T3"/>
                </a:cxn>
                <a:cxn ang="0">
                  <a:pos x="T4" y="T5"/>
                </a:cxn>
                <a:cxn ang="0">
                  <a:pos x="T6" y="T7"/>
                </a:cxn>
                <a:cxn ang="0">
                  <a:pos x="T8" y="T9"/>
                </a:cxn>
              </a:cxnLst>
              <a:rect l="0" t="0" r="r" b="b"/>
              <a:pathLst>
                <a:path w="870" h="577">
                  <a:moveTo>
                    <a:pt x="870" y="577"/>
                  </a:moveTo>
                  <a:lnTo>
                    <a:pt x="150" y="577"/>
                  </a:lnTo>
                  <a:lnTo>
                    <a:pt x="0" y="316"/>
                  </a:lnTo>
                  <a:lnTo>
                    <a:pt x="548" y="0"/>
                  </a:lnTo>
                  <a:lnTo>
                    <a:pt x="870" y="577"/>
                  </a:lnTo>
                  <a:close/>
                </a:path>
              </a:pathLst>
            </a:custGeom>
            <a:solidFill>
              <a:srgbClr val="473F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86"/>
            <p:cNvSpPr/>
            <p:nvPr/>
          </p:nvSpPr>
          <p:spPr bwMode="auto">
            <a:xfrm rot="20016816">
              <a:off x="12176814" y="3949423"/>
              <a:ext cx="948414" cy="1200076"/>
            </a:xfrm>
            <a:custGeom>
              <a:avLst/>
              <a:gdLst>
                <a:gd name="T0" fmla="*/ 456 w 456"/>
                <a:gd name="T1" fmla="*/ 577 h 577"/>
                <a:gd name="T2" fmla="*/ 0 w 456"/>
                <a:gd name="T3" fmla="*/ 577 h 577"/>
                <a:gd name="T4" fmla="*/ 0 w 456"/>
                <a:gd name="T5" fmla="*/ 74 h 577"/>
                <a:gd name="T6" fmla="*/ 134 w 456"/>
                <a:gd name="T7" fmla="*/ 0 h 577"/>
                <a:gd name="T8" fmla="*/ 456 w 456"/>
                <a:gd name="T9" fmla="*/ 577 h 577"/>
              </a:gdLst>
              <a:ahLst/>
              <a:cxnLst>
                <a:cxn ang="0">
                  <a:pos x="T0" y="T1"/>
                </a:cxn>
                <a:cxn ang="0">
                  <a:pos x="T2" y="T3"/>
                </a:cxn>
                <a:cxn ang="0">
                  <a:pos x="T4" y="T5"/>
                </a:cxn>
                <a:cxn ang="0">
                  <a:pos x="T6" y="T7"/>
                </a:cxn>
                <a:cxn ang="0">
                  <a:pos x="T8" y="T9"/>
                </a:cxn>
              </a:cxnLst>
              <a:rect l="0" t="0" r="r" b="b"/>
              <a:pathLst>
                <a:path w="456" h="577">
                  <a:moveTo>
                    <a:pt x="456" y="577"/>
                  </a:moveTo>
                  <a:lnTo>
                    <a:pt x="0" y="577"/>
                  </a:lnTo>
                  <a:lnTo>
                    <a:pt x="0" y="74"/>
                  </a:lnTo>
                  <a:lnTo>
                    <a:pt x="134" y="0"/>
                  </a:lnTo>
                  <a:lnTo>
                    <a:pt x="456" y="577"/>
                  </a:lnTo>
                  <a:close/>
                </a:path>
              </a:pathLst>
            </a:custGeom>
            <a:solidFill>
              <a:srgbClr val="352F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87"/>
            <p:cNvSpPr/>
            <p:nvPr/>
          </p:nvSpPr>
          <p:spPr bwMode="auto">
            <a:xfrm rot="20016816">
              <a:off x="11820580" y="4122959"/>
              <a:ext cx="226705" cy="222545"/>
            </a:xfrm>
            <a:custGeom>
              <a:avLst/>
              <a:gdLst>
                <a:gd name="T0" fmla="*/ 58 w 66"/>
                <a:gd name="T1" fmla="*/ 18 h 65"/>
                <a:gd name="T2" fmla="*/ 47 w 66"/>
                <a:gd name="T3" fmla="*/ 57 h 65"/>
                <a:gd name="T4" fmla="*/ 8 w 66"/>
                <a:gd name="T5" fmla="*/ 47 h 65"/>
                <a:gd name="T6" fmla="*/ 19 w 66"/>
                <a:gd name="T7" fmla="*/ 8 h 65"/>
                <a:gd name="T8" fmla="*/ 58 w 66"/>
                <a:gd name="T9" fmla="*/ 18 h 65"/>
              </a:gdLst>
              <a:ahLst/>
              <a:cxnLst>
                <a:cxn ang="0">
                  <a:pos x="T0" y="T1"/>
                </a:cxn>
                <a:cxn ang="0">
                  <a:pos x="T2" y="T3"/>
                </a:cxn>
                <a:cxn ang="0">
                  <a:pos x="T4" y="T5"/>
                </a:cxn>
                <a:cxn ang="0">
                  <a:pos x="T6" y="T7"/>
                </a:cxn>
                <a:cxn ang="0">
                  <a:pos x="T8" y="T9"/>
                </a:cxn>
              </a:cxnLst>
              <a:rect l="0" t="0" r="r" b="b"/>
              <a:pathLst>
                <a:path w="66" h="65">
                  <a:moveTo>
                    <a:pt x="58" y="18"/>
                  </a:moveTo>
                  <a:cubicBezTo>
                    <a:pt x="66" y="32"/>
                    <a:pt x="61" y="49"/>
                    <a:pt x="47" y="57"/>
                  </a:cubicBezTo>
                  <a:cubicBezTo>
                    <a:pt x="34" y="65"/>
                    <a:pt x="16" y="61"/>
                    <a:pt x="8" y="47"/>
                  </a:cubicBezTo>
                  <a:cubicBezTo>
                    <a:pt x="0" y="33"/>
                    <a:pt x="5" y="16"/>
                    <a:pt x="19" y="8"/>
                  </a:cubicBezTo>
                  <a:cubicBezTo>
                    <a:pt x="32" y="0"/>
                    <a:pt x="50" y="4"/>
                    <a:pt x="58" y="18"/>
                  </a:cubicBezTo>
                  <a:close/>
                </a:path>
              </a:pathLst>
            </a:custGeom>
            <a:solidFill>
              <a:srgbClr val="F9E5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96" name="图片 95"/>
          <p:cNvPicPr>
            <a:picLocks noChangeAspect="1"/>
          </p:cNvPicPr>
          <p:nvPr userDrawn="1"/>
        </p:nvPicPr>
        <p:blipFill>
          <a:blip r:embed="rId5"/>
          <a:stretch>
            <a:fillRect/>
          </a:stretch>
        </p:blipFill>
        <p:spPr>
          <a:xfrm>
            <a:off x="7807237" y="3476158"/>
            <a:ext cx="859611" cy="902286"/>
          </a:xfrm>
          <a:prstGeom prst="rect">
            <a:avLst/>
          </a:prstGeom>
        </p:spPr>
      </p:pic>
      <p:sp>
        <p:nvSpPr>
          <p:cNvPr id="2" name="标题 1"/>
          <p:cNvSpPr>
            <a:spLocks noGrp="1"/>
          </p:cNvSpPr>
          <p:nvPr userDrawn="1">
            <p:ph type="ctrTitle"/>
          </p:nvPr>
        </p:nvSpPr>
        <p:spPr>
          <a:xfrm>
            <a:off x="838200" y="4220043"/>
            <a:ext cx="6615280" cy="1013201"/>
          </a:xfrm>
        </p:spPr>
        <p:txBody>
          <a:bodyPr anchor="ctr" anchorCtr="0">
            <a:normAutofit/>
          </a:bodyPr>
          <a:lstStyle>
            <a:lvl1pPr algn="ctr">
              <a:defRPr sz="4000" b="1">
                <a:solidFill>
                  <a:schemeClr val="bg1"/>
                </a:solidFill>
              </a:defRPr>
            </a:lvl1pPr>
          </a:lstStyle>
          <a:p>
            <a:r>
              <a:rPr lang="zh-CN" altLang="en-US" dirty="0" smtClean="0"/>
              <a:t>单击此处编辑母版标题样式</a:t>
            </a:r>
            <a:endParaRPr lang="zh-CN" altLang="en-US" dirty="0"/>
          </a:p>
        </p:txBody>
      </p:sp>
      <p:sp>
        <p:nvSpPr>
          <p:cNvPr id="4" name="日期占位符 3"/>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000" y="208800"/>
            <a:ext cx="10856089" cy="540000"/>
          </a:xfrm>
        </p:spPr>
        <p:txBody>
          <a:bodyPr>
            <a:normAutofit/>
          </a:bodyPr>
          <a:lstStyle>
            <a:lvl1pPr>
              <a:defRPr sz="2800"/>
            </a:lvl1pPr>
          </a:lstStyle>
          <a:p>
            <a:r>
              <a:rPr lang="zh-CN" altLang="en-US" dirty="0" smtClean="0"/>
              <a:t>单击此处编辑母版标题样式</a:t>
            </a:r>
            <a:endParaRPr lang="zh-CN" altLang="en-US" dirty="0"/>
          </a:p>
        </p:txBody>
      </p:sp>
      <p:sp>
        <p:nvSpPr>
          <p:cNvPr id="3" name="内容占位符 2"/>
          <p:cNvSpPr>
            <a:spLocks noGrp="1"/>
          </p:cNvSpPr>
          <p:nvPr>
            <p:ph idx="1" hasCustomPrompt="1"/>
          </p:nvPr>
        </p:nvSpPr>
        <p:spPr>
          <a:xfrm>
            <a:off x="795600" y="2944800"/>
            <a:ext cx="6008400" cy="2944800"/>
          </a:xfrm>
        </p:spPr>
        <p:txBody>
          <a:bodyPr>
            <a:normAutofit/>
          </a:bodyPr>
          <a:lstStyle>
            <a:lvl1pPr marL="0" indent="0">
              <a:lnSpc>
                <a:spcPct val="150000"/>
              </a:lnSpc>
              <a:spcBef>
                <a:spcPts val="0"/>
              </a:spcBef>
              <a:buFont typeface="Arial" pitchFamily="34" charset="0"/>
              <a:buNone/>
              <a:defRPr sz="2400"/>
            </a:lvl1pPr>
            <a:lvl2pPr marL="457200" indent="0">
              <a:buNone/>
              <a:defRPr sz="2000"/>
            </a:lvl2pPr>
            <a:lvl3pPr marL="914400" indent="0">
              <a:buNone/>
              <a:defRPr sz="1800"/>
            </a:lvl3pPr>
            <a:lvl4pPr marL="1371600" indent="0">
              <a:buNone/>
              <a:defRPr sz="1800"/>
            </a:lvl4pPr>
            <a:lvl5pPr marL="1828800" indent="0">
              <a:buNone/>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grpSp>
        <p:nvGrpSpPr>
          <p:cNvPr id="7" name="组合 6"/>
          <p:cNvGrpSpPr/>
          <p:nvPr userDrawn="1"/>
        </p:nvGrpSpPr>
        <p:grpSpPr>
          <a:xfrm>
            <a:off x="0" y="246888"/>
            <a:ext cx="429768" cy="457200"/>
            <a:chOff x="0" y="246888"/>
            <a:chExt cx="429768" cy="457200"/>
          </a:xfrm>
        </p:grpSpPr>
        <p:sp>
          <p:nvSpPr>
            <p:cNvPr id="8" name="矩形 7"/>
            <p:cNvSpPr/>
            <p:nvPr/>
          </p:nvSpPr>
          <p:spPr>
            <a:xfrm>
              <a:off x="0" y="246888"/>
              <a:ext cx="32004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62712" y="246888"/>
              <a:ext cx="67056"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日期占位符 3"/>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grpSp>
        <p:nvGrpSpPr>
          <p:cNvPr id="7" name="组合 6"/>
          <p:cNvGrpSpPr/>
          <p:nvPr userDrawn="1"/>
        </p:nvGrpSpPr>
        <p:grpSpPr>
          <a:xfrm>
            <a:off x="-529" y="-297"/>
            <a:ext cx="12193057" cy="6872688"/>
            <a:chOff x="-529" y="-297"/>
            <a:chExt cx="12193057" cy="6872688"/>
          </a:xfrm>
        </p:grpSpPr>
        <p:pic>
          <p:nvPicPr>
            <p:cNvPr id="8" name="图片 7"/>
            <p:cNvPicPr>
              <a:picLocks noChangeAspect="1"/>
            </p:cNvPicPr>
            <p:nvPr userDrawn="1"/>
          </p:nvPicPr>
          <p:blipFill>
            <a:blip r:embed="rId2" cstate="email"/>
            <a:stretch>
              <a:fillRect/>
            </a:stretch>
          </p:blipFill>
          <p:spPr>
            <a:xfrm>
              <a:off x="-529" y="-297"/>
              <a:ext cx="12193057" cy="6858594"/>
            </a:xfrm>
            <a:prstGeom prst="rect">
              <a:avLst/>
            </a:prstGeom>
          </p:spPr>
        </p:pic>
        <p:sp>
          <p:nvSpPr>
            <p:cNvPr id="9" name="矩形 8"/>
            <p:cNvSpPr/>
            <p:nvPr userDrawn="1"/>
          </p:nvSpPr>
          <p:spPr>
            <a:xfrm>
              <a:off x="0" y="-1"/>
              <a:ext cx="12192000" cy="6872391"/>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0" name="组合 9"/>
            <p:cNvGrpSpPr/>
            <p:nvPr userDrawn="1"/>
          </p:nvGrpSpPr>
          <p:grpSpPr>
            <a:xfrm>
              <a:off x="0" y="6553606"/>
              <a:ext cx="12192000" cy="318785"/>
              <a:chOff x="0" y="6419850"/>
              <a:chExt cx="11582400" cy="458739"/>
            </a:xfrm>
          </p:grpSpPr>
          <p:sp>
            <p:nvSpPr>
              <p:cNvPr id="12" name="矩形 11"/>
              <p:cNvSpPr/>
              <p:nvPr/>
            </p:nvSpPr>
            <p:spPr>
              <a:xfrm>
                <a:off x="0" y="6419850"/>
                <a:ext cx="2895600" cy="4384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2895600" y="6419850"/>
                <a:ext cx="2895600" cy="43844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5791200" y="6419850"/>
                <a:ext cx="2895600" cy="4384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8686800" y="6440142"/>
                <a:ext cx="2895600" cy="43844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cxnSp>
          <p:nvCxnSpPr>
            <p:cNvPr id="11" name="直接连接符 10"/>
            <p:cNvCxnSpPr/>
            <p:nvPr userDrawn="1"/>
          </p:nvCxnSpPr>
          <p:spPr>
            <a:xfrm>
              <a:off x="5230373" y="3357020"/>
              <a:ext cx="522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hasCustomPrompt="1"/>
          </p:nvPr>
        </p:nvSpPr>
        <p:spPr>
          <a:xfrm>
            <a:off x="5230800" y="2617200"/>
            <a:ext cx="5209200" cy="648000"/>
          </a:xfrm>
        </p:spPr>
        <p:txBody>
          <a:bodyPr anchor="t" anchorCtr="0">
            <a:normAutofit/>
          </a:bodyPr>
          <a:lstStyle>
            <a:lvl1pPr>
              <a:defRPr sz="4000" b="1">
                <a:solidFill>
                  <a:schemeClr val="bg1"/>
                </a:solidFill>
              </a:defRPr>
            </a:lvl1pPr>
          </a:lstStyle>
          <a:p>
            <a:r>
              <a:rPr lang="zh-CN" altLang="en-US" dirty="0" smtClean="0"/>
              <a:t>单击此处编辑标题</a:t>
            </a:r>
            <a:endParaRPr lang="zh-CN" altLang="en-US" dirty="0"/>
          </a:p>
        </p:txBody>
      </p:sp>
      <p:sp>
        <p:nvSpPr>
          <p:cNvPr id="3" name="文本占位符 2"/>
          <p:cNvSpPr>
            <a:spLocks noGrp="1"/>
          </p:cNvSpPr>
          <p:nvPr>
            <p:ph type="body" idx="1"/>
          </p:nvPr>
        </p:nvSpPr>
        <p:spPr>
          <a:xfrm>
            <a:off x="5230800" y="3549600"/>
            <a:ext cx="5220000" cy="370800"/>
          </a:xfrm>
        </p:spPr>
        <p:txBody>
          <a:bodyPr>
            <a:normAutofit/>
          </a:bodyPr>
          <a:lstStyle>
            <a:lvl1pPr marL="0" indent="0">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smtClean="0"/>
              <a:t>单击此处编辑母版文本样式</a:t>
            </a:r>
            <a:endParaRPr lang="zh-CN" altLang="en-US" dirty="0" smtClean="0"/>
          </a:p>
        </p:txBody>
      </p:sp>
      <p:sp>
        <p:nvSpPr>
          <p:cNvPr id="4" name="日期占位符 3"/>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000" y="208800"/>
            <a:ext cx="10856089" cy="540000"/>
          </a:xfrm>
        </p:spPr>
        <p:txBody>
          <a:bodyPr anchor="ctr" anchorCtr="0">
            <a:normAutofit/>
          </a:bodyPr>
          <a:lstStyle>
            <a:lvl1pPr>
              <a:defRPr sz="2800"/>
            </a:lvl1pPr>
          </a:lstStyle>
          <a:p>
            <a:r>
              <a:rPr lang="zh-CN" altLang="en-US" dirty="0" smtClean="0"/>
              <a:t>单击此处编辑母版标题样式</a:t>
            </a:r>
            <a:endParaRPr lang="zh-CN" altLang="en-US" dirty="0"/>
          </a:p>
        </p:txBody>
      </p:sp>
      <p:sp>
        <p:nvSpPr>
          <p:cNvPr id="3" name="内容占位符 2"/>
          <p:cNvSpPr>
            <a:spLocks noGrp="1"/>
          </p:cNvSpPr>
          <p:nvPr>
            <p:ph sz="half" idx="1" hasCustomPrompt="1"/>
          </p:nvPr>
        </p:nvSpPr>
        <p:spPr>
          <a:xfrm>
            <a:off x="759599" y="1578000"/>
            <a:ext cx="6667895" cy="2155200"/>
          </a:xfrm>
        </p:spPr>
        <p:txBody>
          <a:bodyPr>
            <a:normAutofit/>
          </a:bodyPr>
          <a:lstStyle>
            <a:lvl1pPr>
              <a:lnSpc>
                <a:spcPct val="150000"/>
              </a:lnSpc>
              <a:spcBef>
                <a:spcPts val="0"/>
              </a:spcBef>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hasCustomPrompt="1"/>
          </p:nvPr>
        </p:nvSpPr>
        <p:spPr>
          <a:xfrm>
            <a:off x="759599" y="4267200"/>
            <a:ext cx="6667895" cy="2155200"/>
          </a:xfrm>
        </p:spPr>
        <p:txBody>
          <a:bodyPr>
            <a:normAutofit/>
          </a:bodyPr>
          <a:lstStyle>
            <a:lvl1pPr>
              <a:lnSpc>
                <a:spcPct val="150000"/>
              </a:lnSpc>
              <a:spcBef>
                <a:spcPts val="0"/>
              </a:spcBef>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grpSp>
        <p:nvGrpSpPr>
          <p:cNvPr id="8" name="组合 7"/>
          <p:cNvGrpSpPr/>
          <p:nvPr userDrawn="1"/>
        </p:nvGrpSpPr>
        <p:grpSpPr>
          <a:xfrm>
            <a:off x="0" y="246888"/>
            <a:ext cx="429768" cy="457200"/>
            <a:chOff x="0" y="246888"/>
            <a:chExt cx="429768" cy="457200"/>
          </a:xfrm>
        </p:grpSpPr>
        <p:sp>
          <p:nvSpPr>
            <p:cNvPr id="9" name="矩形 8"/>
            <p:cNvSpPr/>
            <p:nvPr/>
          </p:nvSpPr>
          <p:spPr>
            <a:xfrm>
              <a:off x="0" y="246888"/>
              <a:ext cx="32004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62712" y="246888"/>
              <a:ext cx="67056"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日期占位符 4"/>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32000" y="208800"/>
            <a:ext cx="10515600" cy="54000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27476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smtClean="0"/>
              <a:t>单击此处编辑母版文本样式</a:t>
            </a:r>
            <a:endParaRPr lang="zh-CN" altLang="en-US" dirty="0" smtClean="0"/>
          </a:p>
        </p:txBody>
      </p:sp>
      <p:sp>
        <p:nvSpPr>
          <p:cNvPr id="4" name="内容占位符 3"/>
          <p:cNvSpPr>
            <a:spLocks noGrp="1"/>
          </p:cNvSpPr>
          <p:nvPr>
            <p:ph sz="half" idx="2" hasCustomPrompt="1"/>
          </p:nvPr>
        </p:nvSpPr>
        <p:spPr>
          <a:xfrm>
            <a:off x="839788" y="2098679"/>
            <a:ext cx="5157787" cy="3684588"/>
          </a:xfrm>
        </p:spPr>
        <p:txBody>
          <a:bodyPr/>
          <a:lstStyle>
            <a:lvl1pPr>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72200" y="127476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hasCustomPrompt="1"/>
          </p:nvPr>
        </p:nvSpPr>
        <p:spPr>
          <a:xfrm>
            <a:off x="6172200" y="2098679"/>
            <a:ext cx="5183188" cy="3684588"/>
          </a:xfrm>
        </p:spPr>
        <p:txBody>
          <a:bodyPr/>
          <a:lstStyle>
            <a:lvl1pPr>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grpSp>
        <p:nvGrpSpPr>
          <p:cNvPr id="10" name="组合 9"/>
          <p:cNvGrpSpPr/>
          <p:nvPr userDrawn="1"/>
        </p:nvGrpSpPr>
        <p:grpSpPr>
          <a:xfrm>
            <a:off x="0" y="246888"/>
            <a:ext cx="429768" cy="457200"/>
            <a:chOff x="0" y="246888"/>
            <a:chExt cx="429768" cy="457200"/>
          </a:xfrm>
        </p:grpSpPr>
        <p:sp>
          <p:nvSpPr>
            <p:cNvPr id="11" name="矩形 10"/>
            <p:cNvSpPr/>
            <p:nvPr/>
          </p:nvSpPr>
          <p:spPr>
            <a:xfrm>
              <a:off x="0" y="246888"/>
              <a:ext cx="32004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2712" y="246888"/>
              <a:ext cx="67056"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日期占位符 6"/>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6" name="组合 5"/>
          <p:cNvGrpSpPr/>
          <p:nvPr userDrawn="1"/>
        </p:nvGrpSpPr>
        <p:grpSpPr>
          <a:xfrm>
            <a:off x="0" y="2269976"/>
            <a:ext cx="12192000" cy="4588024"/>
            <a:chOff x="0" y="2269976"/>
            <a:chExt cx="12192000" cy="4588024"/>
          </a:xfrm>
        </p:grpSpPr>
        <p:sp>
          <p:nvSpPr>
            <p:cNvPr id="7" name="矩形 6"/>
            <p:cNvSpPr/>
            <p:nvPr userDrawn="1"/>
          </p:nvSpPr>
          <p:spPr>
            <a:xfrm>
              <a:off x="0" y="4441371"/>
              <a:ext cx="12192000" cy="241662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a:off x="0" y="4369186"/>
              <a:ext cx="12192000" cy="144369"/>
            </a:xfrm>
            <a:prstGeom prst="rect">
              <a:avLst/>
            </a:prstGeom>
            <a:solidFill>
              <a:srgbClr val="4C64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组合 8"/>
            <p:cNvGrpSpPr/>
            <p:nvPr userDrawn="1"/>
          </p:nvGrpSpPr>
          <p:grpSpPr>
            <a:xfrm>
              <a:off x="6792686" y="2430126"/>
              <a:ext cx="3205028" cy="2838560"/>
              <a:chOff x="6792686" y="2430126"/>
              <a:chExt cx="3205028" cy="2838560"/>
            </a:xfrm>
          </p:grpSpPr>
          <p:sp>
            <p:nvSpPr>
              <p:cNvPr id="11" name="椭圆 10"/>
              <p:cNvSpPr/>
              <p:nvPr/>
            </p:nvSpPr>
            <p:spPr>
              <a:xfrm>
                <a:off x="6792686" y="2786744"/>
                <a:ext cx="2481942" cy="2481942"/>
              </a:xfrm>
              <a:prstGeom prst="ellipse">
                <a:avLst/>
              </a:prstGeom>
              <a:solidFill>
                <a:srgbClr val="4C64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735"/>
              <p:cNvSpPr>
                <a:spLocks noEditPoints="1"/>
              </p:cNvSpPr>
              <p:nvPr/>
            </p:nvSpPr>
            <p:spPr bwMode="auto">
              <a:xfrm>
                <a:off x="7757772" y="3079684"/>
                <a:ext cx="551769" cy="54749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26 w 288"/>
                  <a:gd name="T11" fmla="*/ 218 h 288"/>
                  <a:gd name="T12" fmla="*/ 79 w 288"/>
                  <a:gd name="T13" fmla="*/ 171 h 288"/>
                  <a:gd name="T14" fmla="*/ 54 w 288"/>
                  <a:gd name="T15" fmla="*/ 171 h 288"/>
                  <a:gd name="T16" fmla="*/ 54 w 288"/>
                  <a:gd name="T17" fmla="*/ 122 h 288"/>
                  <a:gd name="T18" fmla="*/ 78 w 288"/>
                  <a:gd name="T19" fmla="*/ 122 h 288"/>
                  <a:gd name="T20" fmla="*/ 78 w 288"/>
                  <a:gd name="T21" fmla="*/ 122 h 288"/>
                  <a:gd name="T22" fmla="*/ 126 w 288"/>
                  <a:gd name="T23" fmla="*/ 74 h 288"/>
                  <a:gd name="T24" fmla="*/ 126 w 288"/>
                  <a:gd name="T25" fmla="*/ 218 h 288"/>
                  <a:gd name="T26" fmla="*/ 145 w 288"/>
                  <a:gd name="T27" fmla="*/ 176 h 288"/>
                  <a:gd name="T28" fmla="*/ 138 w 288"/>
                  <a:gd name="T29" fmla="*/ 162 h 288"/>
                  <a:gd name="T30" fmla="*/ 138 w 288"/>
                  <a:gd name="T31" fmla="*/ 162 h 288"/>
                  <a:gd name="T32" fmla="*/ 145 w 288"/>
                  <a:gd name="T33" fmla="*/ 146 h 288"/>
                  <a:gd name="T34" fmla="*/ 138 w 288"/>
                  <a:gd name="T35" fmla="*/ 131 h 288"/>
                  <a:gd name="T36" fmla="*/ 138 w 288"/>
                  <a:gd name="T37" fmla="*/ 130 h 288"/>
                  <a:gd name="T38" fmla="*/ 145 w 288"/>
                  <a:gd name="T39" fmla="*/ 116 h 288"/>
                  <a:gd name="T40" fmla="*/ 161 w 288"/>
                  <a:gd name="T41" fmla="*/ 146 h 288"/>
                  <a:gd name="T42" fmla="*/ 145 w 288"/>
                  <a:gd name="T43" fmla="*/ 176 h 288"/>
                  <a:gd name="T44" fmla="*/ 154 w 288"/>
                  <a:gd name="T45" fmla="*/ 194 h 288"/>
                  <a:gd name="T46" fmla="*/ 154 w 288"/>
                  <a:gd name="T47" fmla="*/ 194 h 288"/>
                  <a:gd name="T48" fmla="*/ 182 w 288"/>
                  <a:gd name="T49" fmla="*/ 146 h 288"/>
                  <a:gd name="T50" fmla="*/ 154 w 288"/>
                  <a:gd name="T51" fmla="*/ 98 h 288"/>
                  <a:gd name="T52" fmla="*/ 154 w 288"/>
                  <a:gd name="T53" fmla="*/ 98 h 288"/>
                  <a:gd name="T54" fmla="*/ 161 w 288"/>
                  <a:gd name="T55" fmla="*/ 84 h 288"/>
                  <a:gd name="T56" fmla="*/ 198 w 288"/>
                  <a:gd name="T57" fmla="*/ 146 h 288"/>
                  <a:gd name="T58" fmla="*/ 162 w 288"/>
                  <a:gd name="T59" fmla="*/ 209 h 288"/>
                  <a:gd name="T60" fmla="*/ 154 w 288"/>
                  <a:gd name="T61" fmla="*/ 194 h 288"/>
                  <a:gd name="T62" fmla="*/ 178 w 288"/>
                  <a:gd name="T63" fmla="*/ 241 h 288"/>
                  <a:gd name="T64" fmla="*/ 171 w 288"/>
                  <a:gd name="T65" fmla="*/ 227 h 288"/>
                  <a:gd name="T66" fmla="*/ 218 w 288"/>
                  <a:gd name="T67" fmla="*/ 146 h 288"/>
                  <a:gd name="T68" fmla="*/ 171 w 288"/>
                  <a:gd name="T69" fmla="*/ 65 h 288"/>
                  <a:gd name="T70" fmla="*/ 178 w 288"/>
                  <a:gd name="T71" fmla="*/ 51 h 288"/>
                  <a:gd name="T72" fmla="*/ 234 w 288"/>
                  <a:gd name="T73" fmla="*/ 146 h 288"/>
                  <a:gd name="T74" fmla="*/ 178 w 288"/>
                  <a:gd name="T75" fmla="*/ 24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8">
                    <a:moveTo>
                      <a:pt x="144" y="0"/>
                    </a:moveTo>
                    <a:cubicBezTo>
                      <a:pt x="64" y="0"/>
                      <a:pt x="0" y="65"/>
                      <a:pt x="0" y="144"/>
                    </a:cubicBezTo>
                    <a:cubicBezTo>
                      <a:pt x="0" y="224"/>
                      <a:pt x="64" y="288"/>
                      <a:pt x="144" y="288"/>
                    </a:cubicBezTo>
                    <a:cubicBezTo>
                      <a:pt x="223" y="288"/>
                      <a:pt x="288" y="224"/>
                      <a:pt x="288" y="144"/>
                    </a:cubicBezTo>
                    <a:cubicBezTo>
                      <a:pt x="288" y="65"/>
                      <a:pt x="223" y="0"/>
                      <a:pt x="144" y="0"/>
                    </a:cubicBezTo>
                    <a:close/>
                    <a:moveTo>
                      <a:pt x="126" y="218"/>
                    </a:moveTo>
                    <a:cubicBezTo>
                      <a:pt x="79" y="171"/>
                      <a:pt x="79" y="171"/>
                      <a:pt x="79" y="171"/>
                    </a:cubicBezTo>
                    <a:cubicBezTo>
                      <a:pt x="54" y="171"/>
                      <a:pt x="54" y="171"/>
                      <a:pt x="54" y="171"/>
                    </a:cubicBezTo>
                    <a:cubicBezTo>
                      <a:pt x="54" y="122"/>
                      <a:pt x="54" y="122"/>
                      <a:pt x="54" y="122"/>
                    </a:cubicBezTo>
                    <a:cubicBezTo>
                      <a:pt x="78" y="122"/>
                      <a:pt x="78" y="122"/>
                      <a:pt x="78" y="122"/>
                    </a:cubicBezTo>
                    <a:cubicBezTo>
                      <a:pt x="78" y="122"/>
                      <a:pt x="78" y="122"/>
                      <a:pt x="78" y="122"/>
                    </a:cubicBezTo>
                    <a:cubicBezTo>
                      <a:pt x="126" y="74"/>
                      <a:pt x="126" y="74"/>
                      <a:pt x="126" y="74"/>
                    </a:cubicBezTo>
                    <a:lnTo>
                      <a:pt x="126" y="218"/>
                    </a:lnTo>
                    <a:close/>
                    <a:moveTo>
                      <a:pt x="145" y="176"/>
                    </a:moveTo>
                    <a:cubicBezTo>
                      <a:pt x="138" y="162"/>
                      <a:pt x="138" y="162"/>
                      <a:pt x="138" y="162"/>
                    </a:cubicBezTo>
                    <a:cubicBezTo>
                      <a:pt x="138" y="162"/>
                      <a:pt x="138" y="162"/>
                      <a:pt x="138" y="162"/>
                    </a:cubicBezTo>
                    <a:cubicBezTo>
                      <a:pt x="142" y="158"/>
                      <a:pt x="145" y="152"/>
                      <a:pt x="145" y="146"/>
                    </a:cubicBezTo>
                    <a:cubicBezTo>
                      <a:pt x="145" y="140"/>
                      <a:pt x="142" y="134"/>
                      <a:pt x="138" y="131"/>
                    </a:cubicBezTo>
                    <a:cubicBezTo>
                      <a:pt x="138" y="130"/>
                      <a:pt x="138" y="130"/>
                      <a:pt x="138" y="130"/>
                    </a:cubicBezTo>
                    <a:cubicBezTo>
                      <a:pt x="145" y="116"/>
                      <a:pt x="145" y="116"/>
                      <a:pt x="145" y="116"/>
                    </a:cubicBezTo>
                    <a:cubicBezTo>
                      <a:pt x="155" y="122"/>
                      <a:pt x="161" y="133"/>
                      <a:pt x="161" y="146"/>
                    </a:cubicBezTo>
                    <a:cubicBezTo>
                      <a:pt x="161" y="159"/>
                      <a:pt x="155" y="170"/>
                      <a:pt x="145" y="176"/>
                    </a:cubicBezTo>
                    <a:close/>
                    <a:moveTo>
                      <a:pt x="154" y="194"/>
                    </a:moveTo>
                    <a:cubicBezTo>
                      <a:pt x="154" y="194"/>
                      <a:pt x="154" y="194"/>
                      <a:pt x="154" y="194"/>
                    </a:cubicBezTo>
                    <a:cubicBezTo>
                      <a:pt x="171" y="185"/>
                      <a:pt x="182" y="167"/>
                      <a:pt x="182" y="146"/>
                    </a:cubicBezTo>
                    <a:cubicBezTo>
                      <a:pt x="182" y="126"/>
                      <a:pt x="171" y="108"/>
                      <a:pt x="154" y="98"/>
                    </a:cubicBezTo>
                    <a:cubicBezTo>
                      <a:pt x="154" y="98"/>
                      <a:pt x="154" y="98"/>
                      <a:pt x="154" y="98"/>
                    </a:cubicBezTo>
                    <a:cubicBezTo>
                      <a:pt x="161" y="84"/>
                      <a:pt x="161" y="84"/>
                      <a:pt x="161" y="84"/>
                    </a:cubicBezTo>
                    <a:cubicBezTo>
                      <a:pt x="183" y="96"/>
                      <a:pt x="198" y="119"/>
                      <a:pt x="198" y="146"/>
                    </a:cubicBezTo>
                    <a:cubicBezTo>
                      <a:pt x="198" y="173"/>
                      <a:pt x="183" y="196"/>
                      <a:pt x="162" y="209"/>
                    </a:cubicBezTo>
                    <a:lnTo>
                      <a:pt x="154" y="194"/>
                    </a:lnTo>
                    <a:close/>
                    <a:moveTo>
                      <a:pt x="178" y="241"/>
                    </a:moveTo>
                    <a:cubicBezTo>
                      <a:pt x="171" y="227"/>
                      <a:pt x="171" y="227"/>
                      <a:pt x="171" y="227"/>
                    </a:cubicBezTo>
                    <a:cubicBezTo>
                      <a:pt x="199" y="211"/>
                      <a:pt x="218" y="181"/>
                      <a:pt x="218" y="146"/>
                    </a:cubicBezTo>
                    <a:cubicBezTo>
                      <a:pt x="218" y="112"/>
                      <a:pt x="199" y="81"/>
                      <a:pt x="171" y="65"/>
                    </a:cubicBezTo>
                    <a:cubicBezTo>
                      <a:pt x="178" y="51"/>
                      <a:pt x="178" y="51"/>
                      <a:pt x="178" y="51"/>
                    </a:cubicBezTo>
                    <a:cubicBezTo>
                      <a:pt x="211" y="70"/>
                      <a:pt x="234" y="105"/>
                      <a:pt x="234" y="146"/>
                    </a:cubicBezTo>
                    <a:cubicBezTo>
                      <a:pt x="234" y="187"/>
                      <a:pt x="211" y="222"/>
                      <a:pt x="178" y="24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 name="椭圆 12"/>
              <p:cNvSpPr/>
              <p:nvPr/>
            </p:nvSpPr>
            <p:spPr>
              <a:xfrm>
                <a:off x="8699705" y="2430126"/>
                <a:ext cx="1298009" cy="129800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 name="组合 13"/>
              <p:cNvGrpSpPr/>
              <p:nvPr/>
            </p:nvGrpSpPr>
            <p:grpSpPr>
              <a:xfrm>
                <a:off x="9105822" y="2890603"/>
                <a:ext cx="558970" cy="397394"/>
                <a:chOff x="8966200" y="5580063"/>
                <a:chExt cx="203200" cy="144463"/>
              </a:xfrm>
              <a:solidFill>
                <a:schemeClr val="bg1"/>
              </a:solidFill>
            </p:grpSpPr>
            <p:sp>
              <p:nvSpPr>
                <p:cNvPr id="15" name="Freeform 606"/>
                <p:cNvSpPr/>
                <p:nvPr/>
              </p:nvSpPr>
              <p:spPr bwMode="auto">
                <a:xfrm>
                  <a:off x="8966200" y="5580063"/>
                  <a:ext cx="163512" cy="144463"/>
                </a:xfrm>
                <a:custGeom>
                  <a:avLst/>
                  <a:gdLst>
                    <a:gd name="T0" fmla="*/ 203 w 232"/>
                    <a:gd name="T1" fmla="*/ 152 h 203"/>
                    <a:gd name="T2" fmla="*/ 137 w 232"/>
                    <a:gd name="T3" fmla="*/ 124 h 203"/>
                    <a:gd name="T4" fmla="*/ 157 w 232"/>
                    <a:gd name="T5" fmla="*/ 87 h 203"/>
                    <a:gd name="T6" fmla="*/ 160 w 232"/>
                    <a:gd name="T7" fmla="*/ 59 h 203"/>
                    <a:gd name="T8" fmla="*/ 159 w 232"/>
                    <a:gd name="T9" fmla="*/ 31 h 203"/>
                    <a:gd name="T10" fmla="*/ 115 w 232"/>
                    <a:gd name="T11" fmla="*/ 0 h 203"/>
                    <a:gd name="T12" fmla="*/ 71 w 232"/>
                    <a:gd name="T13" fmla="*/ 31 h 203"/>
                    <a:gd name="T14" fmla="*/ 71 w 232"/>
                    <a:gd name="T15" fmla="*/ 59 h 203"/>
                    <a:gd name="T16" fmla="*/ 74 w 232"/>
                    <a:gd name="T17" fmla="*/ 87 h 203"/>
                    <a:gd name="T18" fmla="*/ 94 w 232"/>
                    <a:gd name="T19" fmla="*/ 124 h 203"/>
                    <a:gd name="T20" fmla="*/ 29 w 232"/>
                    <a:gd name="T21" fmla="*/ 152 h 203"/>
                    <a:gd name="T22" fmla="*/ 0 w 232"/>
                    <a:gd name="T23" fmla="*/ 179 h 203"/>
                    <a:gd name="T24" fmla="*/ 0 w 232"/>
                    <a:gd name="T25" fmla="*/ 203 h 203"/>
                    <a:gd name="T26" fmla="*/ 232 w 232"/>
                    <a:gd name="T27" fmla="*/ 203 h 203"/>
                    <a:gd name="T28" fmla="*/ 232 w 232"/>
                    <a:gd name="T29" fmla="*/ 179 h 203"/>
                    <a:gd name="T30" fmla="*/ 203 w 232"/>
                    <a:gd name="T31" fmla="*/ 15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2" h="203">
                      <a:moveTo>
                        <a:pt x="203" y="152"/>
                      </a:moveTo>
                      <a:cubicBezTo>
                        <a:pt x="189" y="146"/>
                        <a:pt x="168" y="130"/>
                        <a:pt x="137" y="124"/>
                      </a:cubicBezTo>
                      <a:cubicBezTo>
                        <a:pt x="145" y="116"/>
                        <a:pt x="151" y="103"/>
                        <a:pt x="157" y="87"/>
                      </a:cubicBezTo>
                      <a:cubicBezTo>
                        <a:pt x="161" y="78"/>
                        <a:pt x="160" y="70"/>
                        <a:pt x="160" y="59"/>
                      </a:cubicBezTo>
                      <a:cubicBezTo>
                        <a:pt x="160" y="51"/>
                        <a:pt x="162" y="38"/>
                        <a:pt x="159" y="31"/>
                      </a:cubicBezTo>
                      <a:cubicBezTo>
                        <a:pt x="153" y="7"/>
                        <a:pt x="136" y="0"/>
                        <a:pt x="115" y="0"/>
                      </a:cubicBezTo>
                      <a:cubicBezTo>
                        <a:pt x="95" y="0"/>
                        <a:pt x="78" y="7"/>
                        <a:pt x="71" y="31"/>
                      </a:cubicBezTo>
                      <a:cubicBezTo>
                        <a:pt x="69" y="38"/>
                        <a:pt x="71" y="51"/>
                        <a:pt x="71" y="59"/>
                      </a:cubicBezTo>
                      <a:cubicBezTo>
                        <a:pt x="71" y="70"/>
                        <a:pt x="70" y="78"/>
                        <a:pt x="74" y="87"/>
                      </a:cubicBezTo>
                      <a:cubicBezTo>
                        <a:pt x="80" y="103"/>
                        <a:pt x="86" y="116"/>
                        <a:pt x="94" y="124"/>
                      </a:cubicBezTo>
                      <a:cubicBezTo>
                        <a:pt x="63" y="130"/>
                        <a:pt x="42" y="146"/>
                        <a:pt x="29" y="152"/>
                      </a:cubicBezTo>
                      <a:cubicBezTo>
                        <a:pt x="0" y="165"/>
                        <a:pt x="0" y="179"/>
                        <a:pt x="0" y="179"/>
                      </a:cubicBezTo>
                      <a:cubicBezTo>
                        <a:pt x="0" y="203"/>
                        <a:pt x="0" y="203"/>
                        <a:pt x="0" y="203"/>
                      </a:cubicBezTo>
                      <a:cubicBezTo>
                        <a:pt x="232" y="203"/>
                        <a:pt x="232" y="203"/>
                        <a:pt x="232" y="203"/>
                      </a:cubicBezTo>
                      <a:cubicBezTo>
                        <a:pt x="232" y="179"/>
                        <a:pt x="232" y="179"/>
                        <a:pt x="232" y="179"/>
                      </a:cubicBezTo>
                      <a:cubicBezTo>
                        <a:pt x="232" y="179"/>
                        <a:pt x="232" y="165"/>
                        <a:pt x="203" y="1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Rectangle 608"/>
                <p:cNvSpPr>
                  <a:spLocks noChangeArrowheads="1"/>
                </p:cNvSpPr>
                <p:nvPr/>
              </p:nvSpPr>
              <p:spPr bwMode="auto">
                <a:xfrm>
                  <a:off x="9102725" y="5586413"/>
                  <a:ext cx="666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Rectangle 609"/>
                <p:cNvSpPr>
                  <a:spLocks noChangeArrowheads="1"/>
                </p:cNvSpPr>
                <p:nvPr/>
              </p:nvSpPr>
              <p:spPr bwMode="auto">
                <a:xfrm>
                  <a:off x="9102725" y="5616575"/>
                  <a:ext cx="39687" cy="142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Rectangle 610"/>
                <p:cNvSpPr>
                  <a:spLocks noChangeArrowheads="1"/>
                </p:cNvSpPr>
                <p:nvPr/>
              </p:nvSpPr>
              <p:spPr bwMode="auto">
                <a:xfrm>
                  <a:off x="9102725" y="5648325"/>
                  <a:ext cx="55562"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pic>
          <p:nvPicPr>
            <p:cNvPr id="10" name="图片 9"/>
            <p:cNvPicPr>
              <a:picLocks noChangeAspect="1"/>
            </p:cNvPicPr>
            <p:nvPr userDrawn="1"/>
          </p:nvPicPr>
          <p:blipFill>
            <a:blip r:embed="rId2" cstate="screen"/>
            <a:stretch>
              <a:fillRect/>
            </a:stretch>
          </p:blipFill>
          <p:spPr>
            <a:xfrm>
              <a:off x="600926" y="2269976"/>
              <a:ext cx="4939904" cy="3663409"/>
            </a:xfrm>
            <a:prstGeom prst="rect">
              <a:avLst/>
            </a:prstGeom>
          </p:spPr>
        </p:pic>
      </p:grpSp>
      <p:sp>
        <p:nvSpPr>
          <p:cNvPr id="2" name="标题 1"/>
          <p:cNvSpPr>
            <a:spLocks noGrp="1"/>
          </p:cNvSpPr>
          <p:nvPr>
            <p:ph type="title" hasCustomPrompt="1"/>
          </p:nvPr>
        </p:nvSpPr>
        <p:spPr>
          <a:xfrm>
            <a:off x="6436800" y="3729600"/>
            <a:ext cx="3214800" cy="770400"/>
          </a:xfrm>
        </p:spPr>
        <p:txBody>
          <a:bodyPr>
            <a:normAutofit/>
          </a:bodyPr>
          <a:lstStyle>
            <a:lvl1pPr algn="ctr">
              <a:defRPr sz="4400" b="1">
                <a:solidFill>
                  <a:schemeClr val="bg1"/>
                </a:solidFill>
              </a:defRPr>
            </a:lvl1pPr>
          </a:lstStyle>
          <a:p>
            <a:r>
              <a:rPr lang="zh-CN" altLang="en-US" dirty="0" smtClean="0"/>
              <a:t>编辑标题</a:t>
            </a:r>
            <a:endParaRPr lang="zh-CN" altLang="en-US" dirty="0"/>
          </a:p>
        </p:txBody>
      </p:sp>
      <p:sp>
        <p:nvSpPr>
          <p:cNvPr id="3" name="日期占位符 2"/>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9787" y="457200"/>
            <a:ext cx="4165200" cy="1602000"/>
          </a:xfrm>
        </p:spPr>
        <p:txBody>
          <a:bodyPr anchor="b"/>
          <a:lstStyle>
            <a:lvl1pPr>
              <a:defRPr sz="3200"/>
            </a:lvl1pPr>
          </a:lstStyle>
          <a:p>
            <a:r>
              <a:rPr lang="zh-CN" altLang="en-US" dirty="0" smtClean="0"/>
              <a:t>单击此处编辑标题</a:t>
            </a:r>
            <a:endParaRPr lang="zh-CN" altLang="en-US" dirty="0"/>
          </a:p>
        </p:txBody>
      </p:sp>
      <p:sp>
        <p:nvSpPr>
          <p:cNvPr id="3" name="图片占位符 2"/>
          <p:cNvSpPr>
            <a:spLocks noGrp="1"/>
          </p:cNvSpPr>
          <p:nvPr>
            <p:ph type="pic" idx="1"/>
          </p:nvPr>
        </p:nvSpPr>
        <p:spPr>
          <a:xfrm>
            <a:off x="5183188"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sp>
        <p:nvSpPr>
          <p:cNvPr id="5" name="日期占位符 4"/>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637486" y="365125"/>
            <a:ext cx="1716314"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8610600" cy="5811838"/>
          </a:xfrm>
        </p:spPr>
        <p:txBody>
          <a:bodyPr vert="eaVert"/>
          <a:lstStyle>
            <a:lvl1pPr>
              <a:defRPr sz="2400"/>
            </a:lvl1pPr>
            <a:lvl2pPr>
              <a:defRPr sz="2000"/>
            </a:lvl2pPr>
            <a:lvl3pPr>
              <a:defRPr sz="1800"/>
            </a:lvl3pPr>
            <a:lvl4pPr>
              <a:defRPr sz="1800"/>
            </a:lvl4pPr>
            <a:lvl5pPr>
              <a:defRPr sz="1800"/>
            </a:lvl5p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122292-9378-427C-9932-6310DC61146E}"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1BB43598-4DBD-4AA2-80F7-6B1C1C50F63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122292-9378-427C-9932-6310DC61146E}" type="slidenum">
              <a:rPr lang="zh-CN" altLang="en-US" smtClean="0"/>
            </a:fld>
            <a:endParaRPr lang="zh-CN" altLang="en-US"/>
          </a:p>
        </p:txBody>
      </p:sp>
      <p:sp>
        <p:nvSpPr>
          <p:cNvPr id="7" name="内容占位符 6"/>
          <p:cNvSpPr>
            <a:spLocks noGrp="1"/>
          </p:cNvSpPr>
          <p:nvPr>
            <p:ph sz="quarter" idx="13"/>
          </p:nvPr>
        </p:nvSpPr>
        <p:spPr>
          <a:xfrm>
            <a:off x="838800" y="363600"/>
            <a:ext cx="10515600" cy="58104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1" Type="http://schemas.openxmlformats.org/officeDocument/2006/relationships/theme" Target="../theme/theme2.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2" Type="http://schemas.openxmlformats.org/officeDocument/2006/relationships/theme" Target="../theme/theme3.xml"/><Relationship Id="rId11" Type="http://schemas.openxmlformats.org/officeDocument/2006/relationships/image" Target="../media/image3.jpeg"/><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 Type="http://schemas.openxmlformats.org/officeDocument/2006/relationships/slideLayout" Target="../slideLayouts/slideLayout32.xml"/><Relationship Id="rId12" Type="http://schemas.openxmlformats.org/officeDocument/2006/relationships/theme" Target="../theme/theme4.xml"/><Relationship Id="rId11" Type="http://schemas.openxmlformats.org/officeDocument/2006/relationships/image" Target="../media/image10.png"/><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11716" y="638174"/>
            <a:ext cx="10972802" cy="96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p>
            <a:pPr lvl="0"/>
            <a:r>
              <a:rPr lang="zh-CN" altLang="zh-CN" dirty="0" smtClean="0"/>
              <a:t>单击此处编辑母版标题样式</a:t>
            </a:r>
            <a:endParaRPr lang="zh-CN" altLang="zh-CN" dirty="0" smtClean="0"/>
          </a:p>
        </p:txBody>
      </p:sp>
      <p:sp>
        <p:nvSpPr>
          <p:cNvPr id="1027" name="Rectangle 3"/>
          <p:cNvSpPr>
            <a:spLocks noGrp="1" noChangeArrowheads="1"/>
          </p:cNvSpPr>
          <p:nvPr>
            <p:ph type="body" idx="1"/>
          </p:nvPr>
        </p:nvSpPr>
        <p:spPr bwMode="auto">
          <a:xfrm>
            <a:off x="609600" y="1861457"/>
            <a:ext cx="10972800" cy="426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lvl1pPr>
              <a:defRPr sz="1400">
                <a:latin typeface="Arial" pitchFamily="34" charset="0"/>
                <a:ea typeface="黑体" pitchFamily="49" charset="-122"/>
                <a:sym typeface="Arial" pitchFamily="34" charset="0"/>
              </a:defRPr>
            </a:lvl1pPr>
          </a:lstStyle>
          <a:p>
            <a:fld id="{F67EA145-C9A2-4BA5-95E5-0A647BC4FFD5}" type="datetime1">
              <a:rPr lang="zh-CN" altLang="en-US" smtClean="0"/>
            </a:fld>
            <a:endParaRPr lang="zh-CN"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lvl1pPr algn="ctr">
              <a:defRPr sz="1400">
                <a:latin typeface="Arial" pitchFamily="34" charset="0"/>
                <a:ea typeface="黑体" pitchFamily="49" charset="-122"/>
                <a:sym typeface="Arial" pitchFamily="34" charset="0"/>
              </a:defRPr>
            </a:lvl1pPr>
          </a:lstStyle>
          <a:p>
            <a:endParaRPr lang="zh-CN"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a:bodyPr>
          <a:lstStyle>
            <a:lvl1pPr algn="r">
              <a:defRPr sz="1400">
                <a:latin typeface="Arial" pitchFamily="34" charset="0"/>
                <a:ea typeface="黑体" pitchFamily="49" charset="-122"/>
                <a:sym typeface="Arial" pitchFamily="34" charset="0"/>
              </a:defRPr>
            </a:lvl1pPr>
          </a:lstStyle>
          <a:p>
            <a:fld id="{87868F0A-DF35-4BFC-B56D-2847E19088B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rtl="0" fontAlgn="base">
        <a:spcBef>
          <a:spcPct val="0"/>
        </a:spcBef>
        <a:spcAft>
          <a:spcPct val="0"/>
        </a:spcAft>
        <a:defRPr sz="4000" kern="1200">
          <a:solidFill>
            <a:srgbClr val="E71E17"/>
          </a:solidFill>
          <a:latin typeface="+mj-ea"/>
          <a:ea typeface="+mj-ea"/>
          <a:cs typeface="+mj-cs"/>
          <a:sym typeface="Arial" pitchFamily="34" charset="0"/>
        </a:defRPr>
      </a:lvl1pPr>
      <a:lvl2pPr algn="l" rtl="0" fontAlgn="base">
        <a:spcBef>
          <a:spcPct val="0"/>
        </a:spcBef>
        <a:spcAft>
          <a:spcPct val="0"/>
        </a:spcAft>
        <a:defRPr sz="2400">
          <a:solidFill>
            <a:srgbClr val="E71E17"/>
          </a:solidFill>
          <a:latin typeface="Arial" pitchFamily="34" charset="0"/>
          <a:ea typeface="黑体" pitchFamily="49" charset="-122"/>
        </a:defRPr>
      </a:lvl2pPr>
      <a:lvl3pPr algn="l" rtl="0" fontAlgn="base">
        <a:spcBef>
          <a:spcPct val="0"/>
        </a:spcBef>
        <a:spcAft>
          <a:spcPct val="0"/>
        </a:spcAft>
        <a:defRPr sz="2400">
          <a:solidFill>
            <a:srgbClr val="E71E17"/>
          </a:solidFill>
          <a:latin typeface="Arial" pitchFamily="34" charset="0"/>
          <a:ea typeface="黑体" pitchFamily="49" charset="-122"/>
        </a:defRPr>
      </a:lvl3pPr>
      <a:lvl4pPr algn="l" rtl="0" fontAlgn="base">
        <a:spcBef>
          <a:spcPct val="0"/>
        </a:spcBef>
        <a:spcAft>
          <a:spcPct val="0"/>
        </a:spcAft>
        <a:defRPr sz="2400">
          <a:solidFill>
            <a:srgbClr val="E71E17"/>
          </a:solidFill>
          <a:latin typeface="Arial" pitchFamily="34" charset="0"/>
          <a:ea typeface="黑体" pitchFamily="49" charset="-122"/>
        </a:defRPr>
      </a:lvl4pPr>
      <a:lvl5pPr algn="l" rtl="0" fontAlgn="base">
        <a:spcBef>
          <a:spcPct val="0"/>
        </a:spcBef>
        <a:spcAft>
          <a:spcPct val="0"/>
        </a:spcAft>
        <a:defRPr sz="2400">
          <a:solidFill>
            <a:srgbClr val="E71E17"/>
          </a:solidFill>
          <a:latin typeface="Arial" pitchFamily="34" charset="0"/>
          <a:ea typeface="黑体" pitchFamily="49" charset="-122"/>
        </a:defRPr>
      </a:lvl5pPr>
      <a:lvl6pPr marL="457200" algn="l" rtl="0" fontAlgn="base">
        <a:spcBef>
          <a:spcPct val="0"/>
        </a:spcBef>
        <a:spcAft>
          <a:spcPct val="0"/>
        </a:spcAft>
        <a:defRPr sz="2400">
          <a:solidFill>
            <a:srgbClr val="E71E17"/>
          </a:solidFill>
          <a:latin typeface="Arial" pitchFamily="34" charset="0"/>
          <a:ea typeface="黑体" pitchFamily="49" charset="-122"/>
        </a:defRPr>
      </a:lvl6pPr>
      <a:lvl7pPr marL="914400" algn="l" rtl="0" fontAlgn="base">
        <a:spcBef>
          <a:spcPct val="0"/>
        </a:spcBef>
        <a:spcAft>
          <a:spcPct val="0"/>
        </a:spcAft>
        <a:defRPr sz="2400">
          <a:solidFill>
            <a:srgbClr val="E71E17"/>
          </a:solidFill>
          <a:latin typeface="Arial" pitchFamily="34" charset="0"/>
          <a:ea typeface="黑体" pitchFamily="49" charset="-122"/>
        </a:defRPr>
      </a:lvl7pPr>
      <a:lvl8pPr marL="1371600" algn="l" rtl="0" fontAlgn="base">
        <a:spcBef>
          <a:spcPct val="0"/>
        </a:spcBef>
        <a:spcAft>
          <a:spcPct val="0"/>
        </a:spcAft>
        <a:defRPr sz="2400">
          <a:solidFill>
            <a:srgbClr val="E71E17"/>
          </a:solidFill>
          <a:latin typeface="Arial" pitchFamily="34" charset="0"/>
          <a:ea typeface="黑体" pitchFamily="49" charset="-122"/>
        </a:defRPr>
      </a:lvl8pPr>
      <a:lvl9pPr marL="1828800" algn="l" rtl="0" fontAlgn="base">
        <a:spcBef>
          <a:spcPct val="0"/>
        </a:spcBef>
        <a:spcAft>
          <a:spcPct val="0"/>
        </a:spcAft>
        <a:defRPr sz="2400">
          <a:solidFill>
            <a:srgbClr val="E71E17"/>
          </a:solidFill>
          <a:latin typeface="Arial" pitchFamily="34" charset="0"/>
          <a:ea typeface="黑体" pitchFamily="49" charset="-122"/>
        </a:defRPr>
      </a:lvl9pPr>
    </p:titleStyle>
    <p:bodyStyle>
      <a:lvl1pPr marL="457200" indent="-457200" algn="l" rtl="0" fontAlgn="base">
        <a:spcBef>
          <a:spcPct val="20000"/>
        </a:spcBef>
        <a:spcAft>
          <a:spcPct val="0"/>
        </a:spcAft>
        <a:buFont typeface="Arial" pitchFamily="34" charset="0"/>
        <a:buChar char="•"/>
        <a:defRPr sz="2400" kern="1200">
          <a:solidFill>
            <a:schemeClr val="bg2"/>
          </a:solidFill>
          <a:latin typeface="+mn-ea"/>
          <a:ea typeface="+mn-ea"/>
          <a:cs typeface="+mn-cs"/>
          <a:sym typeface="Arial" pitchFamily="34" charset="0"/>
        </a:defRPr>
      </a:lvl1pPr>
      <a:lvl2pPr marL="800100" indent="-342900" algn="l" rtl="0" eaLnBrk="0" fontAlgn="base" hangingPunct="0">
        <a:spcBef>
          <a:spcPct val="20000"/>
        </a:spcBef>
        <a:spcAft>
          <a:spcPct val="0"/>
        </a:spcAft>
        <a:buFont typeface="Arial" pitchFamily="34" charset="0"/>
        <a:buChar char="•"/>
        <a:defRPr sz="2000" kern="1200">
          <a:solidFill>
            <a:schemeClr val="bg2"/>
          </a:solidFill>
          <a:latin typeface="+mn-ea"/>
          <a:ea typeface="+mn-ea"/>
          <a:cs typeface="+mn-cs"/>
          <a:sym typeface="Arial" pitchFamily="34" charset="0"/>
        </a:defRPr>
      </a:lvl2pPr>
      <a:lvl3pPr marL="1257300" indent="-342900" algn="l" rtl="0" eaLnBrk="0" fontAlgn="base" hangingPunct="0">
        <a:spcBef>
          <a:spcPct val="20000"/>
        </a:spcBef>
        <a:spcAft>
          <a:spcPct val="0"/>
        </a:spcAft>
        <a:buFont typeface="Arial" pitchFamily="34" charset="0"/>
        <a:buChar char="•"/>
        <a:defRPr sz="1800" kern="1200">
          <a:solidFill>
            <a:schemeClr val="bg2"/>
          </a:solidFill>
          <a:latin typeface="+mn-ea"/>
          <a:ea typeface="+mn-ea"/>
          <a:cs typeface="+mn-cs"/>
          <a:sym typeface="Arial" pitchFamily="34" charset="0"/>
        </a:defRPr>
      </a:lvl3pPr>
      <a:lvl4pPr marL="1657350" indent="-285750" algn="l" rtl="0" eaLnBrk="0" fontAlgn="base" hangingPunct="0">
        <a:spcBef>
          <a:spcPct val="20000"/>
        </a:spcBef>
        <a:spcAft>
          <a:spcPct val="0"/>
        </a:spcAft>
        <a:buFont typeface="Arial" pitchFamily="34" charset="0"/>
        <a:buChar char="•"/>
        <a:defRPr sz="1800" kern="1200">
          <a:solidFill>
            <a:schemeClr val="bg2"/>
          </a:solidFill>
          <a:latin typeface="+mn-ea"/>
          <a:ea typeface="+mn-ea"/>
          <a:cs typeface="+mn-cs"/>
          <a:sym typeface="Arial" pitchFamily="34" charset="0"/>
        </a:defRPr>
      </a:lvl4pPr>
      <a:lvl5pPr marL="2114550" indent="-285750" algn="l" rtl="0" eaLnBrk="0" fontAlgn="base" hangingPunct="0">
        <a:spcBef>
          <a:spcPct val="20000"/>
        </a:spcBef>
        <a:spcAft>
          <a:spcPct val="0"/>
        </a:spcAft>
        <a:buFont typeface="Arial" pitchFamily="34" charset="0"/>
        <a:buChar char="•"/>
        <a:defRPr sz="1800" kern="1200">
          <a:solidFill>
            <a:schemeClr val="bg2"/>
          </a:solidFill>
          <a:latin typeface="+mn-ea"/>
          <a:ea typeface="+mn-ea"/>
          <a:cs typeface="+mn-cs"/>
          <a:sym typeface="Arial"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500">
                <a:solidFill>
                  <a:schemeClr val="tx1">
                    <a:tint val="75000"/>
                  </a:schemeClr>
                </a:solidFill>
              </a:defRPr>
            </a:lvl1pPr>
          </a:lstStyle>
          <a:p>
            <a:fld id="{343C4F2C-AE58-4115-BFAF-5F54A7D4318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5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500">
                <a:solidFill>
                  <a:schemeClr val="tx1">
                    <a:tint val="75000"/>
                  </a:schemeClr>
                </a:solidFill>
              </a:defRPr>
            </a:lvl1pPr>
          </a:lstStyle>
          <a:p>
            <a:fld id="{686D505A-08EB-4E1C-99E3-07F2C04F31B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lnSpc>
          <a:spcPct val="90000"/>
        </a:lnSpc>
        <a:spcBef>
          <a:spcPts val="1000"/>
        </a:spcBef>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1"/>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533400"/>
            <a:ext cx="10515600" cy="1157288"/>
          </a:xfrm>
          <a:prstGeom prst="rect">
            <a:avLst/>
          </a:prstGeom>
          <a:noFill/>
          <a:ln w="9525">
            <a:noFill/>
            <a:miter/>
          </a:ln>
        </p:spPr>
        <p:txBody>
          <a:bodyPr anchor="ctr">
            <a:normAutofit/>
          </a:bodyPr>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838200" y="1866900"/>
            <a:ext cx="10515600" cy="4310063"/>
          </a:xfrm>
          <a:prstGeom prst="rect">
            <a:avLst/>
          </a:prstGeom>
          <a:noFill/>
          <a:ln w="9525">
            <a:noFill/>
            <a:miter/>
          </a:ln>
        </p:spPr>
        <p:txBody>
          <a:bodyPr>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451600"/>
            <a:ext cx="2743200" cy="365125"/>
          </a:xfrm>
          <a:prstGeom prst="rect">
            <a:avLst/>
          </a:prstGeom>
        </p:spPr>
        <p:txBody>
          <a:bodyPr vert="horz" lIns="91440" tIns="45720" rIns="91440" bIns="45720" rtlCol="0" anchor="ctr">
            <a:normAutofit/>
          </a:bodyPr>
          <a:lstStyle>
            <a:lvl1pPr algn="l">
              <a:defRPr sz="1800" baseline="0">
                <a:solidFill>
                  <a:srgbClr val="FFFFFF"/>
                </a:solidFill>
                <a:latin typeface="+mn-lt"/>
                <a:ea typeface="+mn-ea"/>
              </a:defRPr>
            </a:lvl1pPr>
          </a:lstStyle>
          <a:p>
            <a:pPr marL="0" marR="0" lvl="0" indent="0" algn="l" defTabSz="912495" rtl="0" eaLnBrk="0" fontAlgn="base" latinLnBrk="0" hangingPunct="0">
              <a:spcBef>
                <a:spcPct val="0"/>
              </a:spcBef>
              <a:spcAft>
                <a:spcPct val="0"/>
              </a:spcAft>
              <a:buClrTx/>
              <a:buSzTx/>
              <a:buFontTx/>
              <a:buNone/>
              <a:defRPr/>
            </a:pPr>
            <a:fld id="{20812D11-995E-4B34-968E-7A53DC69F914}" type="datetimeFigureOut">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5" name="页脚占位符 4"/>
          <p:cNvSpPr>
            <a:spLocks noGrp="1"/>
          </p:cNvSpPr>
          <p:nvPr>
            <p:ph type="ftr" sz="quarter" idx="3"/>
          </p:nvPr>
        </p:nvSpPr>
        <p:spPr>
          <a:xfrm>
            <a:off x="4038600" y="6451600"/>
            <a:ext cx="4114800" cy="365125"/>
          </a:xfrm>
          <a:prstGeom prst="rect">
            <a:avLst/>
          </a:prstGeom>
        </p:spPr>
        <p:txBody>
          <a:bodyPr vert="horz" lIns="91440" tIns="45720" rIns="91440" bIns="45720" rtlCol="0" anchor="ctr">
            <a:normAutofit/>
          </a:bodyPr>
          <a:lstStyle>
            <a:lvl1pPr algn="ctr">
              <a:defRPr sz="1800" baseline="0">
                <a:solidFill>
                  <a:srgbClr val="FFFFFF"/>
                </a:solidFill>
                <a:latin typeface="+mn-lt"/>
                <a:ea typeface="+mn-ea"/>
              </a:defRPr>
            </a:lvl1pPr>
          </a:lstStyle>
          <a:p>
            <a:pPr marL="0" marR="0" lvl="0" indent="0" algn="ctr" defTabSz="912495" rtl="0" eaLnBrk="0" fontAlgn="base" latinLnBrk="0" hangingPunct="0">
              <a:spcBef>
                <a:spcPct val="0"/>
              </a:spcBef>
              <a:spcAft>
                <a:spcPct val="0"/>
              </a:spcAft>
              <a:buClrTx/>
              <a:buSzTx/>
              <a:buFontTx/>
              <a:buNone/>
              <a:defRPr/>
            </a:pPr>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451600"/>
            <a:ext cx="2743200" cy="365125"/>
          </a:xfrm>
          <a:prstGeom prst="rect">
            <a:avLst/>
          </a:prstGeom>
        </p:spPr>
        <p:txBody>
          <a:bodyPr vert="horz" lIns="91440" tIns="45720" rIns="91440" bIns="45720" rtlCol="0" anchor="ctr">
            <a:normAutofit/>
          </a:bodyPr>
          <a:lstStyle>
            <a:lvl1pPr algn="r">
              <a:defRPr sz="1800" baseline="0">
                <a:solidFill>
                  <a:srgbClr val="FFFFFF"/>
                </a:solidFill>
                <a:latin typeface="+mn-lt"/>
                <a:ea typeface="+mn-ea"/>
              </a:defRPr>
            </a:lvl1pPr>
          </a:lstStyle>
          <a:p>
            <a:pPr marL="0" marR="0" lvl="0" indent="0" algn="r" defTabSz="912495" rtl="0" eaLnBrk="0" fontAlgn="base" latinLnBrk="0" hangingPunct="0">
              <a:spcBef>
                <a:spcPct val="0"/>
              </a:spcBef>
              <a:spcAft>
                <a:spcPct val="0"/>
              </a:spcAft>
              <a:buClrTx/>
              <a:buSzTx/>
              <a:buFontTx/>
              <a:buNone/>
              <a:defRPr/>
            </a:pPr>
            <a:fld id="{A1F3E730-C9CC-4521-9DCE-E95C8FCF1A9D}" type="slidenum">
              <a:rPr kumimoji="0" lang="zh-CN" altLang="en-US" sz="1800" b="0" i="0" u="none" strike="noStrike" kern="1200" cap="none" spc="0" normalizeH="0" baseline="0" noProof="0" smtClean="0">
                <a:ln>
                  <a:noFill/>
                </a:ln>
                <a:solidFill>
                  <a:srgbClr val="FFFFFF"/>
                </a:solidFill>
                <a:effectLst/>
                <a:uLnTx/>
                <a:uFillTx/>
                <a:latin typeface="+mn-lt"/>
                <a:ea typeface="+mn-ea"/>
                <a:cs typeface="+mn-cs"/>
              </a:rPr>
            </a:fld>
            <a:endParaRPr kumimoji="0" lang="zh-CN" altLang="en-US" sz="1800" b="0" i="0" u="none" strike="noStrike" kern="1200" cap="none" spc="0" normalizeH="0" baseline="0" noProof="0" smtClean="0">
              <a:ln>
                <a:noFill/>
              </a:ln>
              <a:solidFill>
                <a:srgbClr val="FFFFFF"/>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342900" indent="-342900" algn="l" defTabSz="914400" rtl="0" eaLnBrk="1" latinLnBrk="0" hangingPunct="1">
        <a:lnSpc>
          <a:spcPct val="110000"/>
        </a:lnSpc>
        <a:spcBef>
          <a:spcPts val="600"/>
        </a:spcBef>
        <a:buFont typeface="Arial" pitchFamily="34" charset="0"/>
        <a:buChar char="•"/>
        <a:defRPr sz="2400" kern="1200">
          <a:solidFill>
            <a:srgbClr val="5F5F5F"/>
          </a:solidFill>
          <a:latin typeface="+mn-lt"/>
          <a:ea typeface="+mn-ea"/>
          <a:cs typeface="+mn-cs"/>
        </a:defRPr>
      </a:lvl1pPr>
      <a:lvl2pPr marL="800100" indent="-342900" algn="l" defTabSz="914400" rtl="0" eaLnBrk="1" latinLnBrk="0" hangingPunct="1">
        <a:lnSpc>
          <a:spcPct val="110000"/>
        </a:lnSpc>
        <a:spcBef>
          <a:spcPts val="600"/>
        </a:spcBef>
        <a:buFont typeface="Arial" pitchFamily="34" charset="0"/>
        <a:buChar char="•"/>
        <a:defRPr sz="2000" kern="1200">
          <a:solidFill>
            <a:srgbClr val="5F5F5F"/>
          </a:solidFill>
          <a:latin typeface="+mn-lt"/>
          <a:ea typeface="+mn-ea"/>
          <a:cs typeface="+mn-cs"/>
        </a:defRPr>
      </a:lvl2pPr>
      <a:lvl3pPr marL="1257300" indent="-342900" algn="l" defTabSz="914400" rtl="0" eaLnBrk="1" latinLnBrk="0" hangingPunct="1">
        <a:lnSpc>
          <a:spcPct val="110000"/>
        </a:lnSpc>
        <a:spcBef>
          <a:spcPts val="600"/>
        </a:spcBef>
        <a:buFont typeface="Arial" pitchFamily="34" charset="0"/>
        <a:buChar char="•"/>
        <a:defRPr sz="1800" kern="1200">
          <a:solidFill>
            <a:srgbClr val="5F5F5F"/>
          </a:solidFill>
          <a:latin typeface="+mn-lt"/>
          <a:ea typeface="+mn-ea"/>
          <a:cs typeface="+mn-cs"/>
        </a:defRPr>
      </a:lvl3pPr>
      <a:lvl4pPr marL="1657350" indent="-285750" algn="l" defTabSz="914400" rtl="0" eaLnBrk="1" latinLnBrk="0" hangingPunct="1">
        <a:lnSpc>
          <a:spcPct val="110000"/>
        </a:lnSpc>
        <a:spcBef>
          <a:spcPts val="600"/>
        </a:spcBef>
        <a:buFont typeface="Arial" pitchFamily="34" charset="0"/>
        <a:buChar char="•"/>
        <a:defRPr sz="1800" kern="1200">
          <a:solidFill>
            <a:srgbClr val="5F5F5F"/>
          </a:solidFill>
          <a:latin typeface="+mn-lt"/>
          <a:ea typeface="+mn-ea"/>
          <a:cs typeface="+mn-cs"/>
        </a:defRPr>
      </a:lvl4pPr>
      <a:lvl5pPr marL="2114550" indent="-285750" algn="l" defTabSz="914400" rtl="0" eaLnBrk="1" latinLnBrk="0" hangingPunct="1">
        <a:lnSpc>
          <a:spcPct val="110000"/>
        </a:lnSpc>
        <a:spcBef>
          <a:spcPts val="600"/>
        </a:spcBef>
        <a:buFont typeface="Arial" pitchFamily="34" charset="0"/>
        <a:buChar char="•"/>
        <a:defRPr sz="1800" kern="1200">
          <a:solidFill>
            <a:srgbClr val="5F5F5F"/>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7711" y="365126"/>
            <a:ext cx="10856089" cy="896516"/>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97711" y="1377387"/>
            <a:ext cx="10856089" cy="4799576"/>
          </a:xfrm>
          <a:prstGeom prst="rect">
            <a:avLst/>
          </a:prstGeom>
        </p:spPr>
        <p:txBody>
          <a:bodyPr vert="horz" lIns="91440" tIns="45720" rIns="91440" bIns="45720" rtlCol="0">
            <a:normAutofit/>
          </a:bodyPr>
          <a:lstStyle/>
          <a:p>
            <a:r>
              <a:rPr lang="zh-CN" altLang="en-US" sz="2400" dirty="0" smtClean="0"/>
              <a:t>单击此处编辑文本</a:t>
            </a:r>
            <a:endParaRPr lang="en-US" altLang="zh-CN" sz="2400" dirty="0" smtClean="0"/>
          </a:p>
          <a:p>
            <a:pPr lvl="1"/>
            <a:r>
              <a:rPr lang="zh-CN" altLang="en-US" sz="2000" dirty="0" smtClean="0"/>
              <a:t>第二级</a:t>
            </a:r>
            <a:endParaRPr lang="zh-CN" altLang="en-US" sz="2000" dirty="0" smtClean="0"/>
          </a:p>
          <a:p>
            <a:pPr lvl="2"/>
            <a:r>
              <a:rPr lang="zh-CN" altLang="en-US" sz="1800" dirty="0" smtClean="0"/>
              <a:t>第三级</a:t>
            </a:r>
            <a:endParaRPr lang="zh-CN" altLang="en-US" sz="1800"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502532" y="6469380"/>
            <a:ext cx="2743200" cy="332305"/>
          </a:xfrm>
          <a:prstGeom prst="rect">
            <a:avLst/>
          </a:prstGeom>
        </p:spPr>
        <p:txBody>
          <a:bodyPr vert="horz" lIns="91440" tIns="45720" rIns="91440" bIns="45720" rtlCol="0" anchor="ctr">
            <a:normAutofit/>
          </a:bodyPr>
          <a:lstStyle>
            <a:lvl1pPr algn="l">
              <a:defRPr sz="1500">
                <a:solidFill>
                  <a:schemeClr val="tx1">
                    <a:tint val="75000"/>
                  </a:schemeClr>
                </a:solidFill>
                <a:latin typeface="Arial" pitchFamily="34" charset="0"/>
                <a:ea typeface="黑体" pitchFamily="49" charset="-122"/>
                <a:cs typeface="Arial" pitchFamily="34" charset="0"/>
              </a:defRPr>
            </a:lvl1pPr>
          </a:lstStyle>
          <a:p>
            <a:fld id="{1BB43598-4DBD-4AA2-80F7-6B1C1C50F633}" type="datetimeFigureOut">
              <a:rPr lang="zh-CN" altLang="en-US" smtClean="0"/>
            </a:fld>
            <a:endParaRPr lang="zh-CN" altLang="en-US"/>
          </a:p>
        </p:txBody>
      </p:sp>
      <p:sp>
        <p:nvSpPr>
          <p:cNvPr id="5" name="页脚占位符 4"/>
          <p:cNvSpPr>
            <a:spLocks noGrp="1"/>
          </p:cNvSpPr>
          <p:nvPr>
            <p:ph type="ftr" sz="quarter" idx="3"/>
          </p:nvPr>
        </p:nvSpPr>
        <p:spPr>
          <a:xfrm>
            <a:off x="4038600" y="6469380"/>
            <a:ext cx="4114800" cy="332305"/>
          </a:xfrm>
          <a:prstGeom prst="rect">
            <a:avLst/>
          </a:prstGeom>
        </p:spPr>
        <p:txBody>
          <a:bodyPr vert="horz" lIns="91440" tIns="45720" rIns="91440" bIns="45720" rtlCol="0" anchor="ctr">
            <a:normAutofit/>
          </a:bodyPr>
          <a:lstStyle>
            <a:lvl1pPr algn="ctr">
              <a:defRPr sz="1500">
                <a:solidFill>
                  <a:schemeClr val="tx1">
                    <a:tint val="75000"/>
                  </a:schemeClr>
                </a:solidFill>
                <a:latin typeface="Arial" pitchFamily="34" charset="0"/>
                <a:ea typeface="黑体" pitchFamily="49" charset="-122"/>
                <a:cs typeface="Arial" pitchFamily="34" charset="0"/>
              </a:defRPr>
            </a:lvl1pPr>
          </a:lstStyle>
          <a:p>
            <a:endParaRPr lang="zh-CN" altLang="en-US"/>
          </a:p>
        </p:txBody>
      </p:sp>
      <p:sp>
        <p:nvSpPr>
          <p:cNvPr id="6" name="灯片编号占位符 5"/>
          <p:cNvSpPr>
            <a:spLocks noGrp="1"/>
          </p:cNvSpPr>
          <p:nvPr>
            <p:ph type="sldNum" sz="quarter" idx="4"/>
          </p:nvPr>
        </p:nvSpPr>
        <p:spPr>
          <a:xfrm>
            <a:off x="8610600" y="6469380"/>
            <a:ext cx="2743200" cy="332305"/>
          </a:xfrm>
          <a:prstGeom prst="rect">
            <a:avLst/>
          </a:prstGeom>
        </p:spPr>
        <p:txBody>
          <a:bodyPr vert="horz" lIns="91440" tIns="45720" rIns="91440" bIns="45720" rtlCol="0" anchor="ctr">
            <a:normAutofit/>
          </a:bodyPr>
          <a:lstStyle>
            <a:lvl1pPr algn="r">
              <a:defRPr sz="1500">
                <a:solidFill>
                  <a:schemeClr val="tx1">
                    <a:tint val="75000"/>
                  </a:schemeClr>
                </a:solidFill>
                <a:latin typeface="Arial" pitchFamily="34" charset="0"/>
                <a:ea typeface="黑体" pitchFamily="49" charset="-122"/>
                <a:cs typeface="Arial" pitchFamily="34" charset="0"/>
              </a:defRPr>
            </a:lvl1pPr>
          </a:lstStyle>
          <a:p>
            <a:fld id="{F9122292-9378-427C-9932-6310DC61146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txStyles>
    <p:titleStyle>
      <a:lvl1pPr algn="l" defTabSz="914400" rtl="0" eaLnBrk="1" latinLnBrk="0" hangingPunct="1">
        <a:lnSpc>
          <a:spcPct val="90000"/>
        </a:lnSpc>
        <a:spcBef>
          <a:spcPct val="0"/>
        </a:spcBef>
        <a:buNone/>
        <a:defRPr sz="3200" kern="1200">
          <a:solidFill>
            <a:schemeClr val="tx1"/>
          </a:solidFill>
          <a:latin typeface="Arial" pitchFamily="34" charset="0"/>
          <a:ea typeface="黑体" pitchFamily="49" charset="-122"/>
          <a:cs typeface="Arial" pitchFamily="34" charset="0"/>
        </a:defRPr>
      </a:lvl1pPr>
    </p:titleStyle>
    <p:bodyStyle>
      <a:lvl1pPr marL="342900" indent="-342900" algn="l" defTabSz="914400" rtl="0" eaLnBrk="1" latinLnBrk="0" hangingPunct="1">
        <a:lnSpc>
          <a:spcPct val="90000"/>
        </a:lnSpc>
        <a:spcBef>
          <a:spcPts val="1000"/>
        </a:spcBef>
        <a:buFont typeface="Arial" pitchFamily="34" charset="0"/>
        <a:buChar char="•"/>
        <a:defRPr sz="2400" kern="1200">
          <a:solidFill>
            <a:schemeClr val="tx1"/>
          </a:solidFill>
          <a:latin typeface="Arial" pitchFamily="34" charset="0"/>
          <a:ea typeface="黑体" pitchFamily="49" charset="-122"/>
          <a:cs typeface="Arial" pitchFamily="34" charset="0"/>
        </a:defRPr>
      </a:lvl1pPr>
      <a:lvl2pPr marL="685800" indent="-228600" algn="l" defTabSz="914400" rtl="0" eaLnBrk="1" latinLnBrk="0" hangingPunct="1">
        <a:lnSpc>
          <a:spcPct val="90000"/>
        </a:lnSpc>
        <a:spcBef>
          <a:spcPts val="500"/>
        </a:spcBef>
        <a:buFont typeface="Arial" pitchFamily="34" charset="0"/>
        <a:buChar char="•"/>
        <a:defRPr sz="2000" kern="1200">
          <a:solidFill>
            <a:schemeClr val="tx1"/>
          </a:solidFill>
          <a:latin typeface="Arial" pitchFamily="34" charset="0"/>
          <a:ea typeface="黑体" pitchFamily="49" charset="-122"/>
          <a:cs typeface="Arial" pitchFamily="34" charset="0"/>
        </a:defRPr>
      </a:lvl2pPr>
      <a:lvl3pPr marL="1143000" indent="-228600" algn="l" defTabSz="914400" rtl="0" eaLnBrk="1" latinLnBrk="0" hangingPunct="1">
        <a:lnSpc>
          <a:spcPct val="90000"/>
        </a:lnSpc>
        <a:spcBef>
          <a:spcPts val="500"/>
        </a:spcBef>
        <a:buFont typeface="Arial" pitchFamily="34" charset="0"/>
        <a:buChar char="•"/>
        <a:defRPr sz="1800" kern="1200">
          <a:solidFill>
            <a:schemeClr val="tx1"/>
          </a:solidFill>
          <a:latin typeface="Arial" pitchFamily="34" charset="0"/>
          <a:ea typeface="黑体" pitchFamily="49" charset="-122"/>
          <a:cs typeface="Arial" pitchFamily="34" charset="0"/>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Arial" pitchFamily="34" charset="0"/>
          <a:ea typeface="黑体" pitchFamily="49" charset="-122"/>
          <a:cs typeface="Arial" pitchFamily="34" charset="0"/>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Arial" pitchFamily="34" charset="0"/>
          <a:ea typeface="黑体" pitchFamily="49" charset="-122"/>
          <a:cs typeface="Arial" pitchFamily="34" charset="0"/>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1.xml"/><Relationship Id="rId4" Type="http://schemas.openxmlformats.org/officeDocument/2006/relationships/tags" Target="../tags/tag6.xml"/><Relationship Id="rId3" Type="http://schemas.openxmlformats.org/officeDocument/2006/relationships/image" Target="../media/image11.png"/><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1.xml"/><Relationship Id="rId4" Type="http://schemas.openxmlformats.org/officeDocument/2006/relationships/tags" Target="../tags/tag9.xml"/><Relationship Id="rId3" Type="http://schemas.openxmlformats.org/officeDocument/2006/relationships/image" Target="../media/image12.png"/><Relationship Id="rId2" Type="http://schemas.openxmlformats.org/officeDocument/2006/relationships/tags" Target="../tags/tag8.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1.xml"/><Relationship Id="rId4" Type="http://schemas.openxmlformats.org/officeDocument/2006/relationships/tags" Target="../tags/tag12.xml"/><Relationship Id="rId3" Type="http://schemas.openxmlformats.org/officeDocument/2006/relationships/image" Target="../media/image13.png"/><Relationship Id="rId2" Type="http://schemas.openxmlformats.org/officeDocument/2006/relationships/tags" Target="../tags/tag11.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1.xml"/><Relationship Id="rId4" Type="http://schemas.openxmlformats.org/officeDocument/2006/relationships/tags" Target="../tags/tag15.xml"/><Relationship Id="rId3" Type="http://schemas.openxmlformats.org/officeDocument/2006/relationships/image" Target="../media/image14.png"/><Relationship Id="rId2" Type="http://schemas.openxmlformats.org/officeDocument/2006/relationships/tags" Target="../tags/tag14.xml"/><Relationship Id="rId1" Type="http://schemas.openxmlformats.org/officeDocument/2006/relationships/tags" Target="../tags/tag13.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1.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1.xml"/><Relationship Id="rId2" Type="http://schemas.openxmlformats.org/officeDocument/2006/relationships/tags" Target="../tags/tag20.xml"/><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1.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1.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1.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1.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1.xml"/><Relationship Id="rId4" Type="http://schemas.openxmlformats.org/officeDocument/2006/relationships/tags" Target="../tags/tag35.xml"/><Relationship Id="rId3" Type="http://schemas.openxmlformats.org/officeDocument/2006/relationships/image" Target="../media/image15.png"/><Relationship Id="rId2" Type="http://schemas.openxmlformats.org/officeDocument/2006/relationships/tags" Target="../tags/tag34.xml"/><Relationship Id="rId1" Type="http://schemas.openxmlformats.org/officeDocument/2006/relationships/tags" Target="../tags/tag33.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36.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1"/>
          <p:cNvSpPr>
            <a:spLocks noGrp="1"/>
          </p:cNvSpPr>
          <p:nvPr>
            <p:custDataLst>
              <p:tags r:id="rId1"/>
            </p:custDataLst>
          </p:nvPr>
        </p:nvSpPr>
        <p:spPr>
          <a:xfrm>
            <a:off x="955040" y="904240"/>
            <a:ext cx="5781675" cy="2340610"/>
          </a:xfrm>
          <a:prstGeom prst="rect">
            <a:avLst/>
          </a:prstGeom>
        </p:spPr>
        <p:txBody>
          <a:bodyPr vert="horz" lIns="91440" tIns="45720" rIns="91440" bIns="45720" rtlCol="0" anchor="b">
            <a:normAutofit/>
          </a:bodyPr>
          <a:lstStyle>
            <a:lvl1pPr algn="ctr" defTabSz="914400" rtl="0" eaLnBrk="1" latinLnBrk="0" hangingPunct="1">
              <a:lnSpc>
                <a:spcPct val="150000"/>
              </a:lnSpc>
              <a:spcBef>
                <a:spcPct val="0"/>
              </a:spcBef>
              <a:buNone/>
              <a:defRPr sz="4800" b="1" kern="1200">
                <a:solidFill>
                  <a:srgbClr val="FFFFFF"/>
                </a:solidFill>
                <a:effectLst/>
                <a:latin typeface="Arial" charset="0"/>
                <a:ea typeface="黑体" charset="0"/>
                <a:cs typeface="+mn-ea"/>
              </a:defRPr>
            </a:lvl1pPr>
          </a:lstStyle>
          <a:p>
            <a:pPr marL="0" indent="0" algn="ctr">
              <a:buSzTx/>
              <a:buNone/>
            </a:pPr>
            <a:r>
              <a:rPr lang="en-US" altLang="zh-CN" sz="4400" smtClean="0">
                <a:sym typeface="Arial" charset="0"/>
              </a:rPr>
              <a:t>微信朋友圈广告展现形态及收费标准</a:t>
            </a:r>
            <a:endParaRPr lang="en-US" altLang="zh-CN" sz="4400" smtClean="0">
              <a:sym typeface="Arial" charset="0"/>
            </a:endParaRPr>
          </a:p>
        </p:txBody>
      </p:sp>
      <p:sp>
        <p:nvSpPr>
          <p:cNvPr id="5" name="副标题 2"/>
          <p:cNvSpPr>
            <a:spLocks noGrp="1"/>
          </p:cNvSpPr>
          <p:nvPr>
            <p:custDataLst>
              <p:tags r:id="rId2"/>
            </p:custDataLst>
          </p:nvPr>
        </p:nvSpPr>
        <p:spPr>
          <a:xfrm>
            <a:off x="848360" y="4100195"/>
            <a:ext cx="10688320" cy="2282190"/>
          </a:xfrm>
          <a:prstGeom prst="rect">
            <a:avLst/>
          </a:prstGeom>
        </p:spPr>
        <p:txBody>
          <a:bodyPr vert="horz" lIns="91440" tIns="45720" rIns="91440" bIns="45720" rtlCol="0" anchor="ctr">
            <a:noAutofit/>
          </a:bodyPr>
          <a:lstStyle>
            <a:lvl1pPr marL="0" indent="0" algn="ctr" defTabSz="914400" rtl="0" eaLnBrk="1" latinLnBrk="0" hangingPunct="1">
              <a:lnSpc>
                <a:spcPct val="150000"/>
              </a:lnSpc>
              <a:spcBef>
                <a:spcPts val="1000"/>
              </a:spcBef>
              <a:buFont typeface="Arial" pitchFamily="34" charset="0"/>
              <a:buNone/>
              <a:defRPr sz="2400" b="0" kern="1200">
                <a:solidFill>
                  <a:srgbClr val="FFFFFF"/>
                </a:solidFill>
                <a:effectLst/>
                <a:latin typeface="Arial" charset="0"/>
                <a:ea typeface="黑体" charset="0"/>
                <a:cs typeface="+mn-ea"/>
              </a:defRPr>
            </a:lvl1pPr>
            <a:lvl2pPr marL="457200" indent="0" algn="ctr" defTabSz="914400" rtl="0" eaLnBrk="1" latinLnBrk="0" hangingPunct="1">
              <a:lnSpc>
                <a:spcPct val="90000"/>
              </a:lnSpc>
              <a:spcBef>
                <a:spcPts val="500"/>
              </a:spcBef>
              <a:buFont typeface="Arial" pitchFamily="34" charset="0"/>
              <a:buNone/>
              <a:defRPr sz="2000" kern="1200">
                <a:solidFill>
                  <a:srgbClr val="FFFFFF"/>
                </a:solidFill>
                <a:latin typeface="Arial" charset="0"/>
                <a:ea typeface="黑体" charset="0"/>
                <a:cs typeface="+mn-ea"/>
              </a:defRPr>
            </a:lvl2pPr>
            <a:lvl3pPr marL="914400" indent="0" algn="ctr" defTabSz="914400" rtl="0" eaLnBrk="1" latinLnBrk="0" hangingPunct="1">
              <a:lnSpc>
                <a:spcPct val="90000"/>
              </a:lnSpc>
              <a:spcBef>
                <a:spcPts val="500"/>
              </a:spcBef>
              <a:buFont typeface="Arial" pitchFamily="34" charset="0"/>
              <a:buNone/>
              <a:defRPr sz="1800" kern="1200">
                <a:solidFill>
                  <a:srgbClr val="FFFFFF"/>
                </a:solidFill>
                <a:latin typeface="Arial" charset="0"/>
                <a:ea typeface="黑体" charset="0"/>
                <a:cs typeface="+mn-ea"/>
              </a:defRPr>
            </a:lvl3pPr>
            <a:lvl4pPr marL="1371600" indent="0" algn="ctr" defTabSz="914400" rtl="0" eaLnBrk="1" latinLnBrk="0" hangingPunct="1">
              <a:lnSpc>
                <a:spcPct val="90000"/>
              </a:lnSpc>
              <a:spcBef>
                <a:spcPts val="500"/>
              </a:spcBef>
              <a:buFont typeface="Arial" pitchFamily="34" charset="0"/>
              <a:buNone/>
              <a:defRPr sz="1600" kern="1200">
                <a:solidFill>
                  <a:srgbClr val="FFFFFF"/>
                </a:solidFill>
                <a:latin typeface="Arial" charset="0"/>
                <a:ea typeface="黑体" charset="0"/>
                <a:cs typeface="+mn-ea"/>
              </a:defRPr>
            </a:lvl4pPr>
            <a:lvl5pPr marL="1828800" indent="0" algn="ctr" defTabSz="914400" rtl="0" eaLnBrk="1" latinLnBrk="0" hangingPunct="1">
              <a:lnSpc>
                <a:spcPct val="90000"/>
              </a:lnSpc>
              <a:spcBef>
                <a:spcPts val="500"/>
              </a:spcBef>
              <a:buFont typeface="Arial" pitchFamily="34" charset="0"/>
              <a:buNone/>
              <a:defRPr sz="1600" kern="1200">
                <a:solidFill>
                  <a:srgbClr val="FFFFFF"/>
                </a:solidFill>
                <a:latin typeface="Arial" charset="0"/>
                <a:ea typeface="黑体" charset="0"/>
                <a:cs typeface="+mn-ea"/>
              </a:defRPr>
            </a:lvl5pPr>
            <a:lvl6pPr marL="2286000" indent="0" algn="ctr" defTabSz="914400" rtl="0" eaLnBrk="1" latinLnBrk="0" hangingPunct="1">
              <a:lnSpc>
                <a:spcPct val="90000"/>
              </a:lnSpc>
              <a:spcBef>
                <a:spcPts val="500"/>
              </a:spcBef>
              <a:buFont typeface="Arial" pitchFamily="34" charset="0"/>
              <a:buNone/>
              <a:defRPr sz="1600" kern="1200">
                <a:solidFill>
                  <a:srgbClr val="FFFFFF"/>
                </a:solidFill>
                <a:latin typeface="Arial" charset="0"/>
                <a:ea typeface="黑体" charset="0"/>
                <a:cs typeface="+mn-ea"/>
              </a:defRPr>
            </a:lvl6pPr>
            <a:lvl7pPr marL="2743200" indent="0" algn="ctr" defTabSz="914400" rtl="0" eaLnBrk="1" latinLnBrk="0" hangingPunct="1">
              <a:lnSpc>
                <a:spcPct val="90000"/>
              </a:lnSpc>
              <a:spcBef>
                <a:spcPts val="500"/>
              </a:spcBef>
              <a:buFont typeface="Arial" pitchFamily="34" charset="0"/>
              <a:buNone/>
              <a:defRPr sz="1600" kern="1200">
                <a:solidFill>
                  <a:srgbClr val="FFFFFF"/>
                </a:solidFill>
                <a:latin typeface="Arial" charset="0"/>
                <a:ea typeface="黑体" charset="0"/>
                <a:cs typeface="+mn-ea"/>
              </a:defRPr>
            </a:lvl7pPr>
            <a:lvl8pPr marL="3200400" indent="0" algn="ctr" defTabSz="914400" rtl="0" eaLnBrk="1" latinLnBrk="0" hangingPunct="1">
              <a:lnSpc>
                <a:spcPct val="90000"/>
              </a:lnSpc>
              <a:spcBef>
                <a:spcPts val="500"/>
              </a:spcBef>
              <a:buFont typeface="Arial" pitchFamily="34" charset="0"/>
              <a:buNone/>
              <a:defRPr sz="1600" kern="1200">
                <a:solidFill>
                  <a:srgbClr val="FFFFFF"/>
                </a:solidFill>
                <a:latin typeface="Arial" charset="0"/>
                <a:ea typeface="黑体" charset="0"/>
                <a:cs typeface="+mn-ea"/>
              </a:defRPr>
            </a:lvl8pPr>
            <a:lvl9pPr marL="3657600" indent="0" algn="ctr" defTabSz="914400" rtl="0" eaLnBrk="1" latinLnBrk="0" hangingPunct="1">
              <a:lnSpc>
                <a:spcPct val="90000"/>
              </a:lnSpc>
              <a:spcBef>
                <a:spcPts val="500"/>
              </a:spcBef>
              <a:buFont typeface="Arial" pitchFamily="34" charset="0"/>
              <a:buNone/>
              <a:defRPr sz="1600" kern="1200">
                <a:solidFill>
                  <a:srgbClr val="FFFFFF"/>
                </a:solidFill>
                <a:latin typeface="Arial" charset="0"/>
                <a:ea typeface="黑体" charset="0"/>
                <a:cs typeface="+mn-ea"/>
              </a:defRPr>
            </a:lvl9pPr>
          </a:lstStyle>
          <a:p>
            <a:pPr defTabSz="914400">
              <a:buFont typeface="Arial" pitchFamily="34" charset="0"/>
              <a:buNone/>
            </a:pPr>
            <a:r>
              <a:rPr lang="zh-CN" altLang="en-US" dirty="0">
                <a:solidFill>
                  <a:schemeClr val="tx1"/>
                </a:solidFill>
                <a:sym typeface="+mn-ea"/>
              </a:rPr>
              <a:t>微信朋友圈广告是基于微信公众号生态体系，以类似朋友的原创内容形式在用户朋友圈进行展示的原生广告。通过整合亿级优质用户流量，朋友圈广告为业主提供了一个国内独一无二的互联网社交推广营销平台。</a:t>
            </a:r>
            <a:endParaRPr lang="zh-CN" altLang="en-US" dirty="0" smtClean="0">
              <a:solidFill>
                <a:schemeClr val="tx1"/>
              </a:solidFill>
              <a:sym typeface="+mn-ea"/>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520700" y="700405"/>
            <a:ext cx="5623560" cy="620395"/>
          </a:xfrm>
        </p:spPr>
        <p:txBody>
          <a:bodyPr vert="horz" wrap="square" lIns="91440" tIns="45720" rIns="91440" bIns="45720" anchor="b">
            <a:normAutofit fontScale="90000"/>
          </a:bodyPr>
          <a:lstStyle/>
          <a:p>
            <a:pPr defTabSz="914400">
              <a:buNone/>
            </a:pPr>
            <a:r>
              <a:rPr lang="zh-CN" altLang="en-US" sz="4000" kern="1200" dirty="0"/>
              <a:t>展现形态</a:t>
            </a:r>
            <a:endParaRPr lang="zh-CN" altLang="en-US" sz="4000" kern="1200" dirty="0"/>
          </a:p>
        </p:txBody>
      </p:sp>
      <p:sp>
        <p:nvSpPr>
          <p:cNvPr id="3075" name="副标题 6"/>
          <p:cNvSpPr>
            <a:spLocks noGrp="1"/>
          </p:cNvSpPr>
          <p:nvPr>
            <p:ph type="subTitle" idx="1"/>
            <p:custDataLst>
              <p:tags r:id="rId2"/>
            </p:custDataLst>
          </p:nvPr>
        </p:nvSpPr>
        <p:spPr>
          <a:xfrm rot="10800000" flipV="1">
            <a:off x="1484630" y="4810760"/>
            <a:ext cx="9235440" cy="1217930"/>
          </a:xfrm>
        </p:spPr>
        <p:txBody>
          <a:bodyPr vert="horz" wrap="square" lIns="91440" tIns="45720" rIns="91440" bIns="45720" anchor="t">
            <a:normAutofit lnSpcReduction="10000"/>
          </a:bodyPr>
          <a:lstStyle/>
          <a:p>
            <a:pPr defTabSz="914400">
              <a:buFont typeface="Arial" pitchFamily="34" charset="0"/>
              <a:buNone/>
            </a:pPr>
            <a:r>
              <a:rPr lang="zh-CN" altLang="en-US" kern="1200" dirty="0">
                <a:solidFill>
                  <a:schemeClr val="accent6"/>
                </a:solidFill>
              </a:rPr>
              <a:t>微信朋友圈广告是基于微信公众号生态体系，以类似朋友的原创内容形式在用户朋友圈进行展示的原生广告。通过整合亿级优质用户流量，朋友圈广告为业主提供了一个国内独一无二的互联网社交推广营销平台。</a:t>
            </a:r>
            <a:endParaRPr lang="zh-CN" altLang="en-US" kern="1200" dirty="0">
              <a:solidFill>
                <a:schemeClr val="accent6"/>
              </a:solidFill>
            </a:endParaRPr>
          </a:p>
        </p:txBody>
      </p:sp>
      <p:pic>
        <p:nvPicPr>
          <p:cNvPr id="2" name="图片 1" descr="EBB2.tmp"/>
          <p:cNvPicPr>
            <a:picLocks noChangeAspect="1"/>
          </p:cNvPicPr>
          <p:nvPr/>
        </p:nvPicPr>
        <p:blipFill>
          <a:blip r:embed="rId3"/>
          <a:stretch>
            <a:fillRect/>
          </a:stretch>
        </p:blipFill>
        <p:spPr>
          <a:xfrm>
            <a:off x="2124710" y="1346200"/>
            <a:ext cx="5761990" cy="3265805"/>
          </a:xfrm>
          <a:prstGeom prst="rect">
            <a:avLst/>
          </a:prstGeom>
        </p:spPr>
      </p:pic>
    </p:spTree>
    <p:custDataLst>
      <p:tags r:id="rId4"/>
    </p:custData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957580" y="647700"/>
            <a:ext cx="4329430" cy="673735"/>
          </a:xfrm>
        </p:spPr>
        <p:txBody>
          <a:bodyPr vert="horz" wrap="square" lIns="91440" tIns="45720" rIns="91440" bIns="45720" anchor="b">
            <a:normAutofit/>
          </a:bodyPr>
          <a:lstStyle/>
          <a:p>
            <a:pPr defTabSz="914400">
              <a:buNone/>
            </a:pPr>
            <a:r>
              <a:rPr lang="en-US" altLang="zh-CN" sz="3200" kern="1200" dirty="0"/>
              <a:t>    </a:t>
            </a:r>
            <a:r>
              <a:rPr lang="zh-CN" altLang="en-US" sz="3200" kern="1200" dirty="0"/>
              <a:t>一、朋友圈图文广告</a:t>
            </a:r>
            <a:endParaRPr lang="zh-CN" altLang="en-US" sz="3200" kern="1200" dirty="0"/>
          </a:p>
        </p:txBody>
      </p:sp>
      <p:sp>
        <p:nvSpPr>
          <p:cNvPr id="3075" name="副标题 6"/>
          <p:cNvSpPr>
            <a:spLocks noGrp="1"/>
          </p:cNvSpPr>
          <p:nvPr>
            <p:ph type="subTitle" idx="1"/>
            <p:custDataLst>
              <p:tags r:id="rId2"/>
            </p:custDataLst>
          </p:nvPr>
        </p:nvSpPr>
        <p:spPr>
          <a:xfrm>
            <a:off x="5903595" y="1374775"/>
            <a:ext cx="5304790" cy="4476115"/>
          </a:xfrm>
        </p:spPr>
        <p:txBody>
          <a:bodyPr vert="horz" wrap="square" lIns="91440" tIns="45720" rIns="91440" bIns="45720" anchor="t">
            <a:normAutofit/>
          </a:bodyPr>
          <a:lstStyle/>
          <a:p>
            <a:pPr algn="l" defTabSz="914400">
              <a:buFont typeface="Arial" pitchFamily="34" charset="0"/>
              <a:buNone/>
            </a:pPr>
            <a:r>
              <a:rPr lang="zh-CN" altLang="en-US" kern="1200" dirty="0">
                <a:solidFill>
                  <a:schemeClr val="accent6"/>
                </a:solidFill>
              </a:rPr>
              <a:t>1. 业主头像&amp;名称</a:t>
            </a:r>
            <a:endParaRPr lang="zh-CN" altLang="en-US" kern="1200" dirty="0">
              <a:solidFill>
                <a:schemeClr val="accent6"/>
              </a:solidFill>
            </a:endParaRPr>
          </a:p>
          <a:p>
            <a:pPr algn="l" defTabSz="914400">
              <a:buFont typeface="Arial" pitchFamily="34" charset="0"/>
              <a:buNone/>
            </a:pPr>
            <a:r>
              <a:rPr lang="zh-CN" altLang="en-US" kern="1200" dirty="0"/>
              <a:t>拉取投放广告的业主公众号的头像&amp;名称，用户点击可直接跳转广告主公众号介绍页。</a:t>
            </a:r>
            <a:endParaRPr lang="zh-CN" altLang="en-US" kern="1200" dirty="0"/>
          </a:p>
          <a:p>
            <a:pPr algn="l" defTabSz="914400">
              <a:buFont typeface="Arial" pitchFamily="34" charset="0"/>
              <a:buNone/>
            </a:pPr>
            <a:r>
              <a:rPr lang="zh-CN" altLang="en-US" kern="1200" dirty="0">
                <a:solidFill>
                  <a:schemeClr val="accent6"/>
                </a:solidFill>
              </a:rPr>
              <a:t>2. 外层文案</a:t>
            </a:r>
            <a:endParaRPr lang="zh-CN" altLang="en-US" kern="1200" dirty="0">
              <a:solidFill>
                <a:schemeClr val="accent6"/>
              </a:solidFill>
            </a:endParaRPr>
          </a:p>
          <a:p>
            <a:pPr algn="l" defTabSz="914400">
              <a:buFont typeface="Arial" pitchFamily="34" charset="0"/>
              <a:buNone/>
            </a:pPr>
            <a:r>
              <a:rPr lang="zh-CN" altLang="en-US" kern="1200" dirty="0"/>
              <a:t>广告外显创意非常重要的一部分，文案应当简洁、友好、易理解，字数限不超过40个字，不超过4行。</a:t>
            </a:r>
            <a:endParaRPr lang="zh-CN" altLang="en-US" kern="1200" dirty="0"/>
          </a:p>
          <a:p>
            <a:pPr algn="l" defTabSz="914400">
              <a:buFont typeface="Arial" pitchFamily="34" charset="0"/>
              <a:buNone/>
            </a:pPr>
            <a:r>
              <a:rPr lang="zh-CN" altLang="en-US" kern="1200" dirty="0">
                <a:solidFill>
                  <a:schemeClr val="accent6"/>
                </a:solidFill>
              </a:rPr>
              <a:t>3. 外层图片</a:t>
            </a:r>
            <a:endParaRPr lang="zh-CN" altLang="en-US" kern="1200" dirty="0">
              <a:solidFill>
                <a:schemeClr val="accent6"/>
              </a:solidFill>
            </a:endParaRPr>
          </a:p>
          <a:p>
            <a:pPr algn="l" defTabSz="914400">
              <a:buFont typeface="Arial" pitchFamily="34" charset="0"/>
              <a:buNone/>
            </a:pPr>
            <a:r>
              <a:rPr lang="zh-CN" altLang="en-US" kern="1200" dirty="0"/>
              <a:t>广告创意直接触达用户的重要组成部分，用于通过丰富的视觉元素阐述创意，支持配置1张、3张、4张或者6张图片。</a:t>
            </a:r>
            <a:endParaRPr lang="zh-CN" altLang="en-US" kern="1200" dirty="0"/>
          </a:p>
          <a:p>
            <a:pPr algn="l" defTabSz="914400">
              <a:buFont typeface="Arial" pitchFamily="34" charset="0"/>
              <a:buNone/>
            </a:pPr>
            <a:endParaRPr lang="zh-CN" altLang="en-US" kern="1200" dirty="0"/>
          </a:p>
        </p:txBody>
      </p:sp>
      <p:pic>
        <p:nvPicPr>
          <p:cNvPr id="2" name="图片 1" descr="3D3D.tmp"/>
          <p:cNvPicPr>
            <a:picLocks noChangeAspect="1"/>
          </p:cNvPicPr>
          <p:nvPr/>
        </p:nvPicPr>
        <p:blipFill>
          <a:blip r:embed="rId3"/>
          <a:stretch>
            <a:fillRect/>
          </a:stretch>
        </p:blipFill>
        <p:spPr>
          <a:xfrm>
            <a:off x="1351915" y="1547495"/>
            <a:ext cx="4376420" cy="4563745"/>
          </a:xfrm>
          <a:prstGeom prst="rect">
            <a:avLst/>
          </a:prstGeom>
        </p:spPr>
      </p:pic>
    </p:spTree>
    <p:custDataLst>
      <p:tags r:id="rId4"/>
    </p:custData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5520055" y="831215"/>
            <a:ext cx="5594350" cy="5092065"/>
          </a:xfrm>
        </p:spPr>
        <p:txBody>
          <a:bodyPr vert="horz" wrap="square" lIns="91440" tIns="45720" rIns="91440" bIns="45720" anchor="b">
            <a:normAutofit/>
          </a:bodyPr>
          <a:lstStyle/>
          <a:p>
            <a:pPr algn="l" defTabSz="914400">
              <a:buNone/>
            </a:pPr>
            <a:r>
              <a:rPr lang="zh-CN" altLang="en-US" sz="2000" b="0" dirty="0">
                <a:solidFill>
                  <a:schemeClr val="accent6"/>
                </a:solidFill>
                <a:latin typeface="+mn-lt"/>
                <a:ea typeface="+mn-ea"/>
                <a:cs typeface="+mn-cs"/>
                <a:sym typeface="+mn-ea"/>
              </a:rPr>
              <a:t>4. 链接详情页</a:t>
            </a:r>
            <a:br>
              <a:rPr lang="zh-CN" altLang="en-US" sz="2400" b="0" kern="1200" dirty="0">
                <a:solidFill>
                  <a:srgbClr val="5F5F5F"/>
                </a:solidFill>
                <a:latin typeface="+mn-lt"/>
                <a:ea typeface="+mn-ea"/>
                <a:cs typeface="+mn-cs"/>
              </a:rPr>
            </a:br>
            <a:r>
              <a:rPr lang="zh-CN" altLang="en-US" sz="2400" b="0" dirty="0">
                <a:solidFill>
                  <a:srgbClr val="5F5F5F"/>
                </a:solidFill>
                <a:latin typeface="+mn-lt"/>
                <a:ea typeface="+mn-ea"/>
                <a:cs typeface="+mn-cs"/>
                <a:sym typeface="+mn-ea"/>
              </a:rPr>
              <a:t>“</a:t>
            </a:r>
            <a:r>
              <a:rPr lang="zh-CN" altLang="en-US" sz="2000" b="0" dirty="0">
                <a:solidFill>
                  <a:srgbClr val="5F5F5F"/>
                </a:solidFill>
                <a:latin typeface="+mn-lt"/>
                <a:ea typeface="+mn-ea"/>
                <a:cs typeface="+mn-cs"/>
                <a:sym typeface="+mn-ea"/>
              </a:rPr>
              <a:t>查看详情”文字链会根据所选择的推广目标而变化：若选择“品牌活动推广”，对应文字链为“查看详情”；若选择“公众号推广”，对应文字链为“了解公众号”；若选择“移动应用推广”，对应文字链为“下载应用”。链接详情页主要用来详细描述广告创意，进一步向感兴趣的用户传递诉求的重要部分。查看详情页支持跳转公众号图文消息、公众号详情页、应用下载落地页、模板H5页面或者自定义H5页面。</a:t>
            </a:r>
            <a:br>
              <a:rPr lang="zh-CN" altLang="en-US" sz="2000" b="0" kern="1200" dirty="0">
                <a:solidFill>
                  <a:srgbClr val="5F5F5F"/>
                </a:solidFill>
                <a:latin typeface="+mn-lt"/>
                <a:ea typeface="+mn-ea"/>
                <a:cs typeface="+mn-cs"/>
              </a:rPr>
            </a:br>
            <a:r>
              <a:rPr lang="zh-CN" altLang="en-US" sz="2000" b="0" dirty="0">
                <a:solidFill>
                  <a:schemeClr val="accent6"/>
                </a:solidFill>
                <a:latin typeface="+mn-lt"/>
                <a:ea typeface="+mn-ea"/>
                <a:cs typeface="+mn-cs"/>
                <a:sym typeface="+mn-ea"/>
              </a:rPr>
              <a:t>5. 用户社交互动</a:t>
            </a:r>
            <a:br>
              <a:rPr lang="zh-CN" altLang="en-US" sz="2400" b="0" kern="1200" dirty="0">
                <a:solidFill>
                  <a:srgbClr val="5F5F5F"/>
                </a:solidFill>
                <a:latin typeface="+mn-lt"/>
                <a:ea typeface="+mn-ea"/>
                <a:cs typeface="+mn-cs"/>
              </a:rPr>
            </a:br>
            <a:r>
              <a:rPr lang="zh-CN" altLang="en-US" sz="2000" b="0" dirty="0">
                <a:solidFill>
                  <a:srgbClr val="5F5F5F"/>
                </a:solidFill>
                <a:latin typeface="+mn-lt"/>
                <a:ea typeface="+mn-ea"/>
                <a:cs typeface="+mn-cs"/>
                <a:sym typeface="+mn-ea"/>
              </a:rPr>
              <a:t>允许用户对广告创意进行点赞和评论，让用户“参与”到广告中。</a:t>
            </a:r>
            <a:br>
              <a:rPr lang="zh-CN" altLang="en-US" sz="3200" kern="1200" dirty="0"/>
            </a:br>
            <a:endParaRPr lang="zh-CN" altLang="en-US" sz="3200" kern="1200" dirty="0"/>
          </a:p>
        </p:txBody>
      </p:sp>
      <p:sp>
        <p:nvSpPr>
          <p:cNvPr id="3075" name="副标题 6"/>
          <p:cNvSpPr>
            <a:spLocks noGrp="1"/>
          </p:cNvSpPr>
          <p:nvPr>
            <p:ph type="subTitle" idx="1"/>
            <p:custDataLst>
              <p:tags r:id="rId2"/>
            </p:custDataLst>
          </p:nvPr>
        </p:nvSpPr>
        <p:spPr>
          <a:xfrm>
            <a:off x="735330" y="612140"/>
            <a:ext cx="5395595" cy="5581650"/>
          </a:xfrm>
        </p:spPr>
        <p:txBody>
          <a:bodyPr vert="horz" wrap="square" lIns="91440" tIns="45720" rIns="91440" bIns="45720" anchor="t">
            <a:noAutofit/>
          </a:bodyPr>
          <a:lstStyle/>
          <a:p>
            <a:pPr algn="l" defTabSz="914400">
              <a:buFont typeface="Arial" pitchFamily="34" charset="0"/>
              <a:buNone/>
            </a:pPr>
            <a:r>
              <a:rPr lang="zh-CN" altLang="en-US" kern="1200" dirty="0"/>
              <a:t>LOREM IPSUM DOLOR</a:t>
            </a:r>
            <a:endParaRPr lang="zh-CN" altLang="en-US" kern="1200" dirty="0"/>
          </a:p>
        </p:txBody>
      </p:sp>
      <p:pic>
        <p:nvPicPr>
          <p:cNvPr id="3" name="图片 2" descr="3D3D.tmp"/>
          <p:cNvPicPr>
            <a:picLocks noChangeAspect="1"/>
          </p:cNvPicPr>
          <p:nvPr/>
        </p:nvPicPr>
        <p:blipFill>
          <a:blip r:embed="rId3"/>
          <a:stretch>
            <a:fillRect/>
          </a:stretch>
        </p:blipFill>
        <p:spPr>
          <a:xfrm>
            <a:off x="942975" y="1270635"/>
            <a:ext cx="4376420" cy="4563745"/>
          </a:xfrm>
          <a:prstGeom prst="rect">
            <a:avLst/>
          </a:prstGeom>
        </p:spPr>
      </p:pic>
    </p:spTree>
    <p:custDataLst>
      <p:tags r:id="rId4"/>
    </p:custData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701040" y="646430"/>
            <a:ext cx="4189730" cy="594995"/>
          </a:xfrm>
        </p:spPr>
        <p:txBody>
          <a:bodyPr vert="horz" wrap="square" lIns="91440" tIns="45720" rIns="91440" bIns="45720" anchor="b">
            <a:normAutofit fontScale="90000"/>
          </a:bodyPr>
          <a:lstStyle/>
          <a:p>
            <a:pPr defTabSz="914400">
              <a:buNone/>
            </a:pPr>
            <a:r>
              <a:rPr lang="en-US" altLang="zh-CN" sz="3200" kern="1200" dirty="0"/>
              <a:t>   </a:t>
            </a:r>
            <a:r>
              <a:rPr lang="zh-CN" altLang="en-US" sz="3200" kern="1200" dirty="0"/>
              <a:t>二、朋友圈视频广告</a:t>
            </a:r>
            <a:endParaRPr lang="zh-CN" altLang="en-US" sz="3200" kern="1200" dirty="0"/>
          </a:p>
        </p:txBody>
      </p:sp>
      <p:sp>
        <p:nvSpPr>
          <p:cNvPr id="3075" name="副标题 6"/>
          <p:cNvSpPr>
            <a:spLocks noGrp="1"/>
          </p:cNvSpPr>
          <p:nvPr>
            <p:ph type="subTitle" idx="1"/>
            <p:custDataLst>
              <p:tags r:id="rId2"/>
            </p:custDataLst>
          </p:nvPr>
        </p:nvSpPr>
        <p:spPr>
          <a:xfrm>
            <a:off x="5277485" y="674370"/>
            <a:ext cx="5996940" cy="5622290"/>
          </a:xfrm>
        </p:spPr>
        <p:txBody>
          <a:bodyPr vert="horz" wrap="square" lIns="91440" tIns="45720" rIns="91440" bIns="45720" anchor="t">
            <a:noAutofit/>
          </a:bodyPr>
          <a:lstStyle/>
          <a:p>
            <a:pPr algn="l" defTabSz="914400">
              <a:buFont typeface="Arial" pitchFamily="34" charset="0"/>
              <a:buNone/>
            </a:pPr>
            <a:r>
              <a:rPr lang="zh-CN" altLang="en-US" kern="1200" dirty="0">
                <a:solidFill>
                  <a:schemeClr val="accent6"/>
                </a:solidFill>
              </a:rPr>
              <a:t>1. 业主头像&amp;名称</a:t>
            </a:r>
            <a:endParaRPr lang="zh-CN" altLang="en-US" kern="1200" dirty="0">
              <a:solidFill>
                <a:schemeClr val="accent6"/>
              </a:solidFill>
            </a:endParaRPr>
          </a:p>
          <a:p>
            <a:pPr algn="l" defTabSz="914400">
              <a:buFont typeface="Arial" pitchFamily="34" charset="0"/>
              <a:buNone/>
            </a:pPr>
            <a:r>
              <a:rPr lang="zh-CN" altLang="en-US" kern="1200" dirty="0"/>
              <a:t>（同图文广告）拉取投放广告的业主公众号的头像&amp;名称，用户点击可直接跳转广告主公众号介绍页。</a:t>
            </a:r>
            <a:endParaRPr lang="zh-CN" altLang="en-US" kern="1200" dirty="0"/>
          </a:p>
          <a:p>
            <a:pPr algn="l" defTabSz="914400">
              <a:buFont typeface="Arial" pitchFamily="34" charset="0"/>
              <a:buNone/>
            </a:pPr>
            <a:r>
              <a:rPr lang="zh-CN" altLang="en-US" kern="1200" dirty="0">
                <a:solidFill>
                  <a:schemeClr val="accent6"/>
                </a:solidFill>
              </a:rPr>
              <a:t>2. 外层文案</a:t>
            </a:r>
            <a:endParaRPr lang="zh-CN" altLang="en-US" kern="1200" dirty="0">
              <a:solidFill>
                <a:schemeClr val="accent6"/>
              </a:solidFill>
            </a:endParaRPr>
          </a:p>
          <a:p>
            <a:pPr algn="l" defTabSz="914400">
              <a:buFont typeface="Arial" pitchFamily="34" charset="0"/>
              <a:buNone/>
            </a:pPr>
            <a:r>
              <a:rPr lang="zh-CN" altLang="en-US" kern="1200" dirty="0"/>
              <a:t>（同图文广告）广告外显创意非常重要的一部分，文案应当简洁、友好、易理解，字数限不超过40个字，不超过4行。</a:t>
            </a:r>
            <a:endParaRPr lang="zh-CN" altLang="en-US" kern="1200" dirty="0"/>
          </a:p>
          <a:p>
            <a:pPr algn="l" defTabSz="914400">
              <a:buFont typeface="Arial" pitchFamily="34" charset="0"/>
              <a:buNone/>
            </a:pPr>
            <a:r>
              <a:rPr lang="zh-CN" altLang="en-US" kern="1200" dirty="0">
                <a:solidFill>
                  <a:schemeClr val="accent6"/>
                </a:solidFill>
              </a:rPr>
              <a:t>3. 外层小视频</a:t>
            </a:r>
            <a:endParaRPr lang="zh-CN" altLang="en-US" kern="1200" dirty="0">
              <a:solidFill>
                <a:schemeClr val="accent6"/>
              </a:solidFill>
            </a:endParaRPr>
          </a:p>
          <a:p>
            <a:pPr algn="l" defTabSz="914400">
              <a:buFont typeface="Arial" pitchFamily="34" charset="0"/>
              <a:buNone/>
            </a:pPr>
            <a:r>
              <a:rPr lang="zh-CN" altLang="en-US" kern="1200" dirty="0"/>
              <a:t>通过动态视频传达广告创意，外层支持配置1个时长6秒的小视频，点击进入可查看完整视频，时长限300秒以内。</a:t>
            </a:r>
            <a:endParaRPr lang="zh-CN" altLang="en-US" kern="1200" dirty="0"/>
          </a:p>
          <a:p>
            <a:pPr algn="l" defTabSz="914400">
              <a:buFont typeface="Arial" pitchFamily="34" charset="0"/>
              <a:buNone/>
            </a:pPr>
            <a:r>
              <a:rPr lang="zh-CN" altLang="en-US" kern="1200" dirty="0">
                <a:solidFill>
                  <a:schemeClr val="accent6"/>
                </a:solidFill>
              </a:rPr>
              <a:t>4. 用户社交互动</a:t>
            </a:r>
            <a:endParaRPr lang="zh-CN" altLang="en-US" kern="1200" dirty="0">
              <a:solidFill>
                <a:schemeClr val="accent6"/>
              </a:solidFill>
            </a:endParaRPr>
          </a:p>
          <a:p>
            <a:pPr algn="l" defTabSz="914400">
              <a:buFont typeface="Arial" pitchFamily="34" charset="0"/>
              <a:buNone/>
            </a:pPr>
            <a:r>
              <a:rPr lang="zh-CN" altLang="en-US" kern="1200" dirty="0"/>
              <a:t>（同图文广告）允许用户对广告创意进行点赞和评论，让用户“参与”到广告中。</a:t>
            </a:r>
            <a:endParaRPr lang="zh-CN" altLang="en-US" kern="1200" dirty="0"/>
          </a:p>
        </p:txBody>
      </p:sp>
      <p:pic>
        <p:nvPicPr>
          <p:cNvPr id="2" name="图片 1"/>
          <p:cNvPicPr>
            <a:picLocks noChangeAspect="1"/>
          </p:cNvPicPr>
          <p:nvPr/>
        </p:nvPicPr>
        <p:blipFill>
          <a:blip r:embed="rId3"/>
          <a:stretch>
            <a:fillRect/>
          </a:stretch>
        </p:blipFill>
        <p:spPr>
          <a:xfrm>
            <a:off x="1108710" y="1382395"/>
            <a:ext cx="4218305" cy="4777105"/>
          </a:xfrm>
          <a:prstGeom prst="rect">
            <a:avLst/>
          </a:prstGeom>
        </p:spPr>
      </p:pic>
    </p:spTree>
    <p:custDataLst>
      <p:tags r:id="rId4"/>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864235" y="753745"/>
            <a:ext cx="4133215" cy="633730"/>
          </a:xfrm>
        </p:spPr>
        <p:txBody>
          <a:bodyPr vert="horz" wrap="square" lIns="91440" tIns="45720" rIns="91440" bIns="45720" anchor="b">
            <a:normAutofit/>
          </a:bodyPr>
          <a:lstStyle/>
          <a:p>
            <a:pPr defTabSz="914400">
              <a:buNone/>
            </a:pPr>
            <a:r>
              <a:rPr lang="en-US" altLang="zh-CN" sz="3200" kern="1200" dirty="0"/>
              <a:t> </a:t>
            </a:r>
            <a:r>
              <a:rPr lang="zh-CN" altLang="en-US" sz="3200" kern="1200" dirty="0"/>
              <a:t>三、定向能力介绍</a:t>
            </a:r>
            <a:endParaRPr lang="zh-CN" altLang="en-US" sz="3200" kern="1200" dirty="0"/>
          </a:p>
        </p:txBody>
      </p:sp>
      <p:sp>
        <p:nvSpPr>
          <p:cNvPr id="3075" name="副标题 6"/>
          <p:cNvSpPr>
            <a:spLocks noGrp="1"/>
          </p:cNvSpPr>
          <p:nvPr>
            <p:ph type="subTitle" idx="1"/>
            <p:custDataLst>
              <p:tags r:id="rId2"/>
            </p:custDataLst>
          </p:nvPr>
        </p:nvSpPr>
        <p:spPr>
          <a:xfrm>
            <a:off x="1062990" y="1505585"/>
            <a:ext cx="10238105" cy="4410710"/>
          </a:xfrm>
        </p:spPr>
        <p:txBody>
          <a:bodyPr vert="horz" wrap="square" lIns="91440" tIns="45720" rIns="91440" bIns="45720" anchor="t">
            <a:normAutofit lnSpcReduction="10000"/>
          </a:bodyPr>
          <a:lstStyle/>
          <a:p>
            <a:pPr algn="l" defTabSz="914400">
              <a:buFont typeface="Arial" pitchFamily="34" charset="0"/>
              <a:buNone/>
            </a:pPr>
            <a:r>
              <a:rPr lang="en-US" altLang="zh-CN">
                <a:sym typeface="+mn-ea"/>
              </a:rPr>
              <a:t>      </a:t>
            </a:r>
            <a:r>
              <a:rPr lang="zh-CN" altLang="en-US">
                <a:sym typeface="+mn-ea"/>
              </a:rPr>
              <a:t>朋友圈广告支持按照年龄、性别、地域、手机系统、手机联网环境、兴趣标签等属性进行定向。</a:t>
            </a:r>
            <a:endParaRPr lang="zh-CN" altLang="en-US"/>
          </a:p>
          <a:p>
            <a:pPr algn="l" defTabSz="914400">
              <a:buFont typeface="Arial" pitchFamily="34" charset="0"/>
              <a:buNone/>
            </a:pPr>
            <a:endParaRPr lang="zh-CN" altLang="en-US"/>
          </a:p>
          <a:p>
            <a:pPr algn="l" defTabSz="914400">
              <a:buFont typeface="Arial" pitchFamily="34" charset="0"/>
              <a:buNone/>
            </a:pPr>
            <a:r>
              <a:rPr lang="zh-CN" altLang="en-US">
                <a:solidFill>
                  <a:schemeClr val="accent6"/>
                </a:solidFill>
                <a:sym typeface="+mn-ea"/>
              </a:rPr>
              <a:t>1. 年龄、性别</a:t>
            </a:r>
            <a:endParaRPr lang="zh-CN" altLang="en-US">
              <a:solidFill>
                <a:schemeClr val="accent6"/>
              </a:solidFill>
              <a:sym typeface="+mn-ea"/>
            </a:endParaRPr>
          </a:p>
          <a:p>
            <a:pPr algn="l" defTabSz="914400">
              <a:buFont typeface="Arial" pitchFamily="34" charset="0"/>
              <a:buNone/>
            </a:pPr>
            <a:r>
              <a:rPr lang="zh-CN" altLang="en-US">
                <a:sym typeface="+mn-ea"/>
              </a:rPr>
              <a:t>      支持自由选择定向给5~60岁中任意年龄段的用户，支持按性别定向。</a:t>
            </a:r>
            <a:endParaRPr lang="zh-CN" altLang="en-US"/>
          </a:p>
          <a:p>
            <a:pPr algn="l" defTabSz="914400">
              <a:buFont typeface="Arial" pitchFamily="34" charset="0"/>
              <a:buNone/>
            </a:pPr>
            <a:r>
              <a:rPr lang="zh-CN" altLang="en-US">
                <a:sym typeface="+mn-ea"/>
              </a:rPr>
              <a:t>      例如：选择定向给25岁~40岁的男性用户，则只有在此年龄段的男性用户才能收到广告。</a:t>
            </a:r>
            <a:endParaRPr lang="zh-CN" altLang="en-US"/>
          </a:p>
          <a:p>
            <a:pPr algn="l" defTabSz="914400">
              <a:buFont typeface="Arial" pitchFamily="34" charset="0"/>
              <a:buNone/>
            </a:pPr>
            <a:r>
              <a:rPr lang="zh-CN" altLang="en-US">
                <a:solidFill>
                  <a:schemeClr val="accent6"/>
                </a:solidFill>
                <a:sym typeface="+mn-ea"/>
              </a:rPr>
              <a:t>2. 地域</a:t>
            </a:r>
            <a:endParaRPr lang="zh-CN" altLang="en-US">
              <a:solidFill>
                <a:schemeClr val="accent6"/>
              </a:solidFill>
              <a:sym typeface="+mn-ea"/>
            </a:endParaRPr>
          </a:p>
          <a:p>
            <a:pPr algn="l" defTabSz="914400">
              <a:buFont typeface="Arial" pitchFamily="34" charset="0"/>
              <a:buNone/>
            </a:pPr>
            <a:r>
              <a:rPr lang="zh-CN" altLang="en-US">
                <a:sym typeface="+mn-ea"/>
              </a:rPr>
              <a:t>     支持自由选择地级市以上城市用户进行定向（数据来源于用户近一个月的常用地点信息），支持按省投放、按城市投放。</a:t>
            </a:r>
            <a:endParaRPr lang="zh-CN" altLang="en-US"/>
          </a:p>
          <a:p>
            <a:pPr algn="l" defTabSz="914400">
              <a:buFont typeface="Arial" pitchFamily="34" charset="0"/>
              <a:buNone/>
            </a:pPr>
            <a:r>
              <a:rPr lang="zh-CN" altLang="en-US">
                <a:sym typeface="+mn-ea"/>
              </a:rPr>
              <a:t>      例如：选择定向给临汾市、侯马市和运城市三个城市的用户，则只有近一个月常驻在三个城市的用户才有可能收到广告。</a:t>
            </a:r>
            <a:endParaRPr lang="zh-CN" altLang="en-US"/>
          </a:p>
          <a:p>
            <a:pPr defTabSz="914400">
              <a:buFont typeface="Arial" pitchFamily="34" charset="0"/>
              <a:buNone/>
            </a:pPr>
            <a:endParaRPr lang="zh-CN" altLang="en-US"/>
          </a:p>
          <a:p>
            <a:pPr defTabSz="914400">
              <a:buFont typeface="Arial" pitchFamily="34" charset="0"/>
              <a:buNone/>
            </a:pPr>
            <a:endParaRPr lang="zh-CN" altLang="en-US" kern="1200" dirty="0"/>
          </a:p>
        </p:txBody>
      </p:sp>
    </p:spTree>
    <p:custDataLst>
      <p:tags r:id="rId3"/>
    </p:custData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副标题 6"/>
          <p:cNvSpPr>
            <a:spLocks noGrp="1"/>
          </p:cNvSpPr>
          <p:nvPr>
            <p:ph type="subTitle" idx="1"/>
            <p:custDataLst>
              <p:tags r:id="rId1"/>
            </p:custDataLst>
          </p:nvPr>
        </p:nvSpPr>
        <p:spPr>
          <a:xfrm>
            <a:off x="1247140" y="1057275"/>
            <a:ext cx="9777095" cy="5070475"/>
          </a:xfrm>
        </p:spPr>
        <p:txBody>
          <a:bodyPr vert="horz" wrap="square" lIns="91440" tIns="45720" rIns="91440" bIns="45720" anchor="t">
            <a:normAutofit fontScale="90000"/>
          </a:bodyPr>
          <a:lstStyle/>
          <a:p>
            <a:pPr algn="l" defTabSz="914400">
              <a:buFont typeface="Arial" pitchFamily="34" charset="0"/>
              <a:buNone/>
            </a:pPr>
            <a:r>
              <a:rPr lang="zh-CN" altLang="en-US">
                <a:solidFill>
                  <a:schemeClr val="accent6"/>
                </a:solidFill>
                <a:sym typeface="+mn-ea"/>
              </a:rPr>
              <a:t>3. 手机系统、手机联网环境</a:t>
            </a:r>
            <a:endParaRPr lang="zh-CN" altLang="en-US">
              <a:solidFill>
                <a:schemeClr val="accent6"/>
              </a:solidFill>
              <a:sym typeface="+mn-ea"/>
            </a:endParaRPr>
          </a:p>
          <a:p>
            <a:pPr algn="l" defTabSz="914400">
              <a:buFont typeface="Arial" pitchFamily="34" charset="0"/>
              <a:buNone/>
            </a:pPr>
            <a:r>
              <a:rPr lang="zh-CN" altLang="en-US">
                <a:sym typeface="+mn-ea"/>
              </a:rPr>
              <a:t>      手机系统包含iOS和Android，联网环境包含WI-FI、4G、3G、2G。支持由由组合选择，也可以选择不限。</a:t>
            </a:r>
            <a:endParaRPr lang="zh-CN" altLang="en-US"/>
          </a:p>
          <a:p>
            <a:pPr algn="l" defTabSz="914400">
              <a:buFont typeface="Arial" pitchFamily="34" charset="0"/>
              <a:buNone/>
            </a:pPr>
            <a:r>
              <a:rPr lang="zh-CN" altLang="en-US">
                <a:sym typeface="+mn-ea"/>
              </a:rPr>
              <a:t>      例如：选择定向给使用iOS手机系统在4G环境下的用户，则只有当前在4G环境下的iOS用户才能收到广告。</a:t>
            </a:r>
            <a:endParaRPr lang="zh-CN" altLang="en-US"/>
          </a:p>
          <a:p>
            <a:pPr algn="l" defTabSz="914400">
              <a:buFont typeface="Arial" pitchFamily="34" charset="0"/>
              <a:buNone/>
            </a:pPr>
            <a:r>
              <a:rPr lang="zh-CN" altLang="en-US">
                <a:solidFill>
                  <a:schemeClr val="accent6"/>
                </a:solidFill>
                <a:sym typeface="+mn-ea"/>
              </a:rPr>
              <a:t>4. 兴趣标签</a:t>
            </a:r>
            <a:endParaRPr lang="zh-CN" altLang="en-US">
              <a:solidFill>
                <a:schemeClr val="accent6"/>
              </a:solidFill>
              <a:sym typeface="+mn-ea"/>
            </a:endParaRPr>
          </a:p>
          <a:p>
            <a:pPr algn="l" defTabSz="914400">
              <a:buFont typeface="Arial" pitchFamily="34" charset="0"/>
              <a:buNone/>
            </a:pPr>
            <a:r>
              <a:rPr lang="zh-CN" altLang="en-US">
                <a:sym typeface="+mn-ea"/>
              </a:rPr>
              <a:t>       通过整合各腾讯产品用户行为路径的大数据，我们为每个用户进行了分析定义，并加上对应的标签。当前提供教育、旅游、金融、汽车、房产、家居、服装、餐饮美食、生活服务、商务服务、美容、数码家电、互联网、体育运动、医疗健康、孕产育儿、箱包、腕表、鞋靴、配饰、政法、奢侈品、饮料酒水、娱乐休闲等24个一级兴趣标签，183个二级标签。</a:t>
            </a:r>
            <a:endParaRPr lang="zh-CN" altLang="en-US"/>
          </a:p>
          <a:p>
            <a:pPr algn="l" defTabSz="914400">
              <a:buFont typeface="Arial" pitchFamily="34" charset="0"/>
              <a:buNone/>
            </a:pPr>
            <a:r>
              <a:rPr lang="zh-CN" altLang="en-US">
                <a:sym typeface="+mn-ea"/>
              </a:rPr>
              <a:t>       选择兴趣标签有利于精准地找到目标用户，提高广告效果；标签选择越多，覆盖的用户越广。</a:t>
            </a:r>
            <a:endParaRPr lang="zh-CN" altLang="en-US"/>
          </a:p>
          <a:p>
            <a:pPr algn="l" defTabSz="914400">
              <a:buFont typeface="Arial" pitchFamily="34" charset="0"/>
              <a:buNone/>
            </a:pPr>
            <a:r>
              <a:rPr lang="zh-CN" altLang="en-US">
                <a:sym typeface="+mn-ea"/>
              </a:rPr>
              <a:t>例如，地产类广告主，选择“房产”、“家居”等标签作为定向条件，能精准触达具有购房意向的目标用户。</a:t>
            </a:r>
            <a:endParaRPr lang="zh-CN" altLang="en-US"/>
          </a:p>
          <a:p>
            <a:pPr defTabSz="914400">
              <a:buFont typeface="Arial" pitchFamily="34" charset="0"/>
              <a:buNone/>
            </a:pPr>
            <a:endParaRPr lang="zh-CN" altLang="en-US" kern="1200" dirty="0"/>
          </a:p>
        </p:txBody>
      </p:sp>
    </p:spTree>
    <p:custDataLst>
      <p:tags r:id="rId2"/>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864235" y="803910"/>
            <a:ext cx="5425440" cy="728345"/>
          </a:xfrm>
        </p:spPr>
        <p:txBody>
          <a:bodyPr vert="horz" wrap="square" lIns="91440" tIns="45720" rIns="91440" bIns="45720" anchor="b">
            <a:normAutofit/>
          </a:bodyPr>
          <a:lstStyle/>
          <a:p>
            <a:pPr defTabSz="914400">
              <a:buNone/>
            </a:pPr>
            <a:r>
              <a:rPr lang="en-US" altLang="zh-CN" sz="3200" kern="1200" dirty="0"/>
              <a:t>   </a:t>
            </a:r>
            <a:r>
              <a:rPr lang="zh-CN" altLang="en-US" sz="3200" kern="1200" dirty="0"/>
              <a:t>四、朋友圈广告 - 收费策略</a:t>
            </a:r>
            <a:endParaRPr lang="zh-CN" altLang="en-US" sz="3200" kern="1200" dirty="0"/>
          </a:p>
        </p:txBody>
      </p:sp>
      <p:sp>
        <p:nvSpPr>
          <p:cNvPr id="3075" name="副标题 6"/>
          <p:cNvSpPr>
            <a:spLocks noGrp="1"/>
          </p:cNvSpPr>
          <p:nvPr>
            <p:ph type="subTitle" idx="1"/>
            <p:custDataLst>
              <p:tags r:id="rId2"/>
            </p:custDataLst>
          </p:nvPr>
        </p:nvSpPr>
        <p:spPr>
          <a:xfrm>
            <a:off x="1708150" y="1795145"/>
            <a:ext cx="8326755" cy="983615"/>
          </a:xfrm>
        </p:spPr>
        <p:txBody>
          <a:bodyPr vert="horz" wrap="square" lIns="91440" tIns="45720" rIns="91440" bIns="45720" anchor="t">
            <a:normAutofit/>
          </a:bodyPr>
          <a:lstStyle/>
          <a:p>
            <a:pPr defTabSz="914400">
              <a:buFont typeface="Arial" pitchFamily="34" charset="0"/>
              <a:buNone/>
            </a:pPr>
            <a:r>
              <a:rPr lang="zh-CN" altLang="en-US" kern="1200" dirty="0"/>
              <a:t>朋友圈广告支持</a:t>
            </a:r>
            <a:r>
              <a:rPr lang="zh-CN" altLang="en-US" kern="1200" dirty="0">
                <a:solidFill>
                  <a:schemeClr val="accent6"/>
                </a:solidFill>
              </a:rPr>
              <a:t>排期</a:t>
            </a:r>
            <a:r>
              <a:rPr lang="zh-CN" altLang="en-US" kern="1200" dirty="0"/>
              <a:t>购买和</a:t>
            </a:r>
            <a:r>
              <a:rPr lang="zh-CN" altLang="en-US" kern="1200" dirty="0">
                <a:solidFill>
                  <a:schemeClr val="accent6"/>
                </a:solidFill>
              </a:rPr>
              <a:t>竞价</a:t>
            </a:r>
            <a:r>
              <a:rPr lang="zh-CN" altLang="en-US" kern="1200" dirty="0"/>
              <a:t>购买两种购买方式，按曝光次数收费。两种购买方式所对应的曝光单价与服务标准如下。</a:t>
            </a:r>
            <a:endParaRPr lang="zh-CN" altLang="en-US" kern="1200" dirty="0"/>
          </a:p>
        </p:txBody>
      </p:sp>
      <p:sp>
        <p:nvSpPr>
          <p:cNvPr id="2" name="文本框 1"/>
          <p:cNvSpPr txBox="1"/>
          <p:nvPr/>
        </p:nvSpPr>
        <p:spPr>
          <a:xfrm>
            <a:off x="1107440" y="2665730"/>
            <a:ext cx="3594100" cy="579120"/>
          </a:xfrm>
          <a:prstGeom prst="rect">
            <a:avLst/>
          </a:prstGeom>
          <a:noFill/>
        </p:spPr>
        <p:txBody>
          <a:bodyPr wrap="square" rtlCol="0" anchor="t">
            <a:spAutoFit/>
          </a:bodyPr>
          <a:p>
            <a:r>
              <a:rPr lang="en-US" altLang="zh-CN" sz="3200"/>
              <a:t>4.1</a:t>
            </a:r>
            <a:r>
              <a:rPr lang="zh-CN" altLang="en-US" sz="3200"/>
              <a:t>、</a:t>
            </a:r>
            <a:r>
              <a:rPr lang="zh-CN" altLang="en-US" sz="3200">
                <a:solidFill>
                  <a:schemeClr val="accent6"/>
                </a:solidFill>
              </a:rPr>
              <a:t>排期购买</a:t>
            </a:r>
            <a:endParaRPr lang="zh-CN" altLang="en-US" sz="3200">
              <a:solidFill>
                <a:schemeClr val="accent6"/>
              </a:solidFill>
            </a:endParaRPr>
          </a:p>
        </p:txBody>
      </p:sp>
      <p:sp>
        <p:nvSpPr>
          <p:cNvPr id="3" name="文本框 2"/>
          <p:cNvSpPr txBox="1"/>
          <p:nvPr/>
        </p:nvSpPr>
        <p:spPr>
          <a:xfrm>
            <a:off x="1318260" y="3415030"/>
            <a:ext cx="8921750" cy="1005840"/>
          </a:xfrm>
          <a:prstGeom prst="rect">
            <a:avLst/>
          </a:prstGeom>
          <a:noFill/>
        </p:spPr>
        <p:txBody>
          <a:bodyPr wrap="square" rtlCol="0" anchor="t">
            <a:spAutoFit/>
          </a:bodyPr>
          <a:p>
            <a:r>
              <a:rPr lang="en-US" altLang="zh-CN" sz="2000"/>
              <a:t>    </a:t>
            </a:r>
            <a:r>
              <a:rPr lang="zh-CN" altLang="en-US" sz="2000" dirty="0">
                <a:solidFill>
                  <a:srgbClr val="5F5F5F"/>
                </a:solidFill>
              </a:rPr>
              <a:t>通过排期购买的朋友圈广告曝光单价由广告投放地域决定，单次投放最低预算为</a:t>
            </a:r>
            <a:r>
              <a:rPr lang="en-US" altLang="zh-CN" sz="2000" dirty="0">
                <a:solidFill>
                  <a:srgbClr val="5F5F5F"/>
                </a:solidFill>
              </a:rPr>
              <a:t>7</a:t>
            </a:r>
            <a:r>
              <a:rPr lang="zh-CN" altLang="en-US" sz="2000" dirty="0">
                <a:solidFill>
                  <a:srgbClr val="5F5F5F"/>
                </a:solidFill>
              </a:rPr>
              <a:t>万元。投放地域目前主要分成三档：核心城市、重点城市和普通城市，各档所包含的具体城市及对应的曝光单价如下所示：</a:t>
            </a:r>
            <a:endParaRPr lang="zh-CN" altLang="en-US" sz="2000" dirty="0">
              <a:solidFill>
                <a:srgbClr val="5F5F5F"/>
              </a:solidFill>
            </a:endParaRPr>
          </a:p>
        </p:txBody>
      </p:sp>
      <p:sp>
        <p:nvSpPr>
          <p:cNvPr id="4" name="文本框 3"/>
          <p:cNvSpPr txBox="1"/>
          <p:nvPr/>
        </p:nvSpPr>
        <p:spPr>
          <a:xfrm>
            <a:off x="1752600" y="4722495"/>
            <a:ext cx="5861685" cy="396240"/>
          </a:xfrm>
          <a:prstGeom prst="rect">
            <a:avLst/>
          </a:prstGeom>
          <a:noFill/>
        </p:spPr>
        <p:txBody>
          <a:bodyPr wrap="square" rtlCol="0" anchor="t">
            <a:spAutoFit/>
          </a:bodyPr>
          <a:p>
            <a:r>
              <a:rPr lang="zh-CN" altLang="en-US" sz="2000">
                <a:solidFill>
                  <a:srgbClr val="FF0000"/>
                </a:solidFill>
              </a:rPr>
              <a:t>因为地域问题，我们仅提供普通城市报价</a:t>
            </a:r>
            <a:endParaRPr lang="zh-CN" altLang="en-US" sz="2000">
              <a:solidFill>
                <a:srgbClr val="FF0000"/>
              </a:solidFill>
            </a:endParaRPr>
          </a:p>
        </p:txBody>
      </p:sp>
    </p:spTree>
    <p:custDataLst>
      <p:tags r:id="rId3"/>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785495" y="1174750"/>
            <a:ext cx="10528935" cy="765810"/>
          </a:xfrm>
        </p:spPr>
        <p:txBody>
          <a:bodyPr vert="horz" wrap="square" lIns="91440" tIns="45720" rIns="91440" bIns="45720" anchor="b">
            <a:normAutofit fontScale="90000"/>
          </a:bodyPr>
          <a:lstStyle/>
          <a:p>
            <a:pPr defTabSz="914400">
              <a:buNone/>
            </a:pPr>
            <a:r>
              <a:rPr lang="zh-CN" altLang="en-US" sz="3200" kern="1200" dirty="0"/>
              <a:t>  普通城市：每千次曝光收费图文广告为</a:t>
            </a:r>
            <a:r>
              <a:rPr lang="en-US" altLang="zh-CN" sz="3200" kern="1200" dirty="0"/>
              <a:t>70</a:t>
            </a:r>
            <a:r>
              <a:rPr lang="zh-CN" altLang="en-US" sz="3200" kern="1200" dirty="0"/>
              <a:t>元，视频广告为</a:t>
            </a:r>
            <a:r>
              <a:rPr lang="en-US" altLang="zh-CN" sz="3200" kern="1200" dirty="0"/>
              <a:t>80</a:t>
            </a:r>
            <a:r>
              <a:rPr lang="zh-CN" altLang="en-US" sz="3200" kern="1200" dirty="0"/>
              <a:t>元</a:t>
            </a:r>
            <a:endParaRPr lang="zh-CN" altLang="en-US" sz="3200" kern="1200" dirty="0"/>
          </a:p>
        </p:txBody>
      </p:sp>
      <p:sp>
        <p:nvSpPr>
          <p:cNvPr id="3075" name="副标题 6"/>
          <p:cNvSpPr>
            <a:spLocks noGrp="1"/>
          </p:cNvSpPr>
          <p:nvPr>
            <p:ph type="subTitle" idx="1"/>
            <p:custDataLst>
              <p:tags r:id="rId2"/>
            </p:custDataLst>
          </p:nvPr>
        </p:nvSpPr>
        <p:spPr>
          <a:xfrm>
            <a:off x="1589405" y="2138045"/>
            <a:ext cx="8009255" cy="747395"/>
          </a:xfrm>
        </p:spPr>
        <p:txBody>
          <a:bodyPr vert="horz" wrap="square" lIns="91440" tIns="45720" rIns="91440" bIns="45720" anchor="t">
            <a:noAutofit/>
          </a:bodyPr>
          <a:lstStyle/>
          <a:p>
            <a:pPr defTabSz="914400">
              <a:buFont typeface="Arial" pitchFamily="34" charset="0"/>
              <a:buNone/>
            </a:pPr>
            <a:r>
              <a:rPr lang="zh-CN" altLang="en-US" sz="2000" kern="1200" dirty="0"/>
              <a:t>基于不同的预算，我们将提供不同标准的服务支持，如下所示</a:t>
            </a:r>
            <a:endParaRPr lang="zh-CN" altLang="en-US" sz="2000" kern="1200" dirty="0"/>
          </a:p>
        </p:txBody>
      </p:sp>
      <p:sp>
        <p:nvSpPr>
          <p:cNvPr id="2" name="文本框 1"/>
          <p:cNvSpPr txBox="1"/>
          <p:nvPr/>
        </p:nvSpPr>
        <p:spPr>
          <a:xfrm>
            <a:off x="1727200" y="3003550"/>
            <a:ext cx="8328025" cy="2286000"/>
          </a:xfrm>
          <a:prstGeom prst="rect">
            <a:avLst/>
          </a:prstGeom>
          <a:noFill/>
        </p:spPr>
        <p:txBody>
          <a:bodyPr wrap="square" rtlCol="0" anchor="t">
            <a:spAutoFit/>
          </a:bodyPr>
          <a:p>
            <a:r>
              <a:rPr lang="zh-CN" altLang="en-US" sz="2400"/>
              <a:t>1. </a:t>
            </a:r>
            <a:r>
              <a:rPr lang="zh-CN" altLang="en-US" sz="2400">
                <a:solidFill>
                  <a:schemeClr val="accent6"/>
                </a:solidFill>
              </a:rPr>
              <a:t>普通客户</a:t>
            </a:r>
            <a:r>
              <a:rPr lang="zh-CN" altLang="en-US" sz="2400"/>
              <a:t>：</a:t>
            </a:r>
            <a:r>
              <a:rPr lang="zh-CN" altLang="en-US" sz="2400" dirty="0">
                <a:solidFill>
                  <a:srgbClr val="5F5F5F"/>
                </a:solidFill>
              </a:rPr>
              <a:t>单次投放预算小于140万</a:t>
            </a:r>
            <a:endParaRPr lang="zh-CN" altLang="en-US" sz="2400" dirty="0">
              <a:solidFill>
                <a:srgbClr val="5F5F5F"/>
              </a:solidFill>
            </a:endParaRPr>
          </a:p>
          <a:p>
            <a:endParaRPr lang="zh-CN" altLang="en-US" sz="2400"/>
          </a:p>
          <a:p>
            <a:r>
              <a:rPr lang="zh-CN" altLang="en-US" sz="2400" dirty="0">
                <a:solidFill>
                  <a:srgbClr val="5F5F5F"/>
                </a:solidFill>
              </a:rPr>
              <a:t>* 广告支持配置1张外层图片</a:t>
            </a:r>
            <a:endParaRPr lang="zh-CN" altLang="en-US" sz="2400" dirty="0">
              <a:solidFill>
                <a:srgbClr val="5F5F5F"/>
              </a:solidFill>
            </a:endParaRPr>
          </a:p>
          <a:p>
            <a:r>
              <a:rPr lang="zh-CN" altLang="en-US" sz="2400" dirty="0">
                <a:solidFill>
                  <a:srgbClr val="5F5F5F"/>
                </a:solidFill>
              </a:rPr>
              <a:t>* 详情页支持使用公众号图文消息或者固定模板样式H5页面</a:t>
            </a:r>
            <a:endParaRPr lang="zh-CN" altLang="en-US" sz="2400" dirty="0">
              <a:solidFill>
                <a:srgbClr val="5F5F5F"/>
              </a:solidFill>
            </a:endParaRPr>
          </a:p>
          <a:p>
            <a:r>
              <a:rPr lang="zh-CN" altLang="en-US" sz="2400" dirty="0">
                <a:solidFill>
                  <a:srgbClr val="5F5F5F"/>
                </a:solidFill>
              </a:rPr>
              <a:t>*“查看详情”文字链支持更多选择：查看详情、下载应用或者预约活动</a:t>
            </a:r>
            <a:endParaRPr lang="zh-CN" altLang="en-US" sz="2400" dirty="0">
              <a:solidFill>
                <a:srgbClr val="5F5F5F"/>
              </a:solidFill>
            </a:endParaRPr>
          </a:p>
        </p:txBody>
      </p:sp>
    </p:spTree>
    <p:custDataLst>
      <p:tags r:id="rId3"/>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1087755" y="726440"/>
            <a:ext cx="9843135" cy="2387600"/>
          </a:xfrm>
        </p:spPr>
        <p:txBody>
          <a:bodyPr vert="horz" wrap="square" lIns="91440" tIns="45720" rIns="91440" bIns="45720" anchor="b">
            <a:normAutofit fontScale="90000"/>
          </a:bodyPr>
          <a:lstStyle/>
          <a:p>
            <a:pPr algn="l" defTabSz="914400">
              <a:lnSpc>
                <a:spcPct val="100000"/>
              </a:lnSpc>
              <a:buNone/>
            </a:pPr>
            <a:r>
              <a:rPr lang="zh-CN" altLang="en-US" sz="2400" b="0">
                <a:solidFill>
                  <a:schemeClr val="tx1"/>
                </a:solidFill>
                <a:latin typeface="+mn-lt"/>
                <a:ea typeface="+mn-ea"/>
                <a:cs typeface="+mn-cs"/>
                <a:sym typeface="+mn-ea"/>
              </a:rPr>
              <a:t>2. </a:t>
            </a:r>
            <a:r>
              <a:rPr lang="zh-CN" altLang="en-US" sz="2400" b="0">
                <a:solidFill>
                  <a:schemeClr val="accent6"/>
                </a:solidFill>
                <a:latin typeface="+mn-lt"/>
                <a:ea typeface="+mn-ea"/>
                <a:cs typeface="+mn-cs"/>
                <a:sym typeface="+mn-ea"/>
              </a:rPr>
              <a:t>高级客户</a:t>
            </a:r>
            <a:r>
              <a:rPr lang="zh-CN" altLang="en-US" sz="2400" b="0">
                <a:solidFill>
                  <a:schemeClr val="tx1"/>
                </a:solidFill>
                <a:latin typeface="+mn-lt"/>
                <a:ea typeface="+mn-ea"/>
                <a:cs typeface="+mn-cs"/>
                <a:sym typeface="+mn-ea"/>
              </a:rPr>
              <a:t>：</a:t>
            </a:r>
            <a:r>
              <a:rPr lang="zh-CN" altLang="en-US" sz="2400" b="0" dirty="0">
                <a:solidFill>
                  <a:srgbClr val="5F5F5F"/>
                </a:solidFill>
                <a:latin typeface="+mn-lt"/>
                <a:ea typeface="+mn-ea"/>
                <a:cs typeface="+mn-cs"/>
                <a:sym typeface="+mn-ea"/>
              </a:rPr>
              <a:t>单次投放预算140万至700万</a:t>
            </a:r>
            <a:br>
              <a:rPr lang="zh-CN" altLang="en-US" sz="2400" b="0" dirty="0">
                <a:solidFill>
                  <a:srgbClr val="5F5F5F"/>
                </a:solidFill>
                <a:latin typeface="+mn-lt"/>
                <a:ea typeface="+mn-ea"/>
                <a:cs typeface="+mn-cs"/>
              </a:rPr>
            </a:br>
            <a:br>
              <a:rPr lang="zh-CN" altLang="en-US" sz="2400" b="0" dirty="0">
                <a:solidFill>
                  <a:srgbClr val="5F5F5F"/>
                </a:solidFill>
                <a:latin typeface="+mn-lt"/>
                <a:ea typeface="+mn-ea"/>
                <a:cs typeface="+mn-cs"/>
              </a:rPr>
            </a:br>
            <a:r>
              <a:rPr lang="zh-CN" altLang="en-US" sz="2400" b="0" dirty="0">
                <a:solidFill>
                  <a:srgbClr val="5F5F5F"/>
                </a:solidFill>
                <a:latin typeface="+mn-lt"/>
                <a:ea typeface="+mn-ea"/>
                <a:cs typeface="+mn-cs"/>
                <a:sym typeface="+mn-ea"/>
              </a:rPr>
              <a:t>* 广告支持配置1张、3张或者4张外层图片</a:t>
            </a:r>
            <a:br>
              <a:rPr lang="zh-CN" altLang="en-US" sz="2400" b="0" dirty="0">
                <a:solidFill>
                  <a:srgbClr val="5F5F5F"/>
                </a:solidFill>
                <a:latin typeface="+mn-lt"/>
                <a:ea typeface="+mn-ea"/>
                <a:cs typeface="+mn-cs"/>
              </a:rPr>
            </a:br>
            <a:r>
              <a:rPr lang="zh-CN" altLang="en-US" sz="2400" b="0" dirty="0">
                <a:solidFill>
                  <a:srgbClr val="5F5F5F"/>
                </a:solidFill>
                <a:latin typeface="+mn-lt"/>
                <a:ea typeface="+mn-ea"/>
                <a:cs typeface="+mn-cs"/>
                <a:sym typeface="+mn-ea"/>
              </a:rPr>
              <a:t>* 支持投放视频广告：外层小视频为6秒，完整视频在300秒以内</a:t>
            </a:r>
            <a:br>
              <a:rPr lang="zh-CN" altLang="en-US" sz="2400" b="0" dirty="0">
                <a:solidFill>
                  <a:srgbClr val="5F5F5F"/>
                </a:solidFill>
                <a:latin typeface="+mn-lt"/>
                <a:ea typeface="+mn-ea"/>
                <a:cs typeface="+mn-cs"/>
              </a:rPr>
            </a:br>
            <a:r>
              <a:rPr lang="zh-CN" altLang="en-US" sz="2400" b="0" dirty="0">
                <a:solidFill>
                  <a:srgbClr val="5F5F5F"/>
                </a:solidFill>
                <a:latin typeface="+mn-lt"/>
                <a:ea typeface="+mn-ea"/>
                <a:cs typeface="+mn-cs"/>
                <a:sym typeface="+mn-ea"/>
              </a:rPr>
              <a:t>* 详情页支持使用公众号图文消息、固定模板样式H5页面或者自定义H5页面（自定义H5页面最多支持2页内容）</a:t>
            </a:r>
            <a:br>
              <a:rPr lang="zh-CN" altLang="en-US" sz="2400" b="0" dirty="0">
                <a:solidFill>
                  <a:srgbClr val="5F5F5F"/>
                </a:solidFill>
                <a:latin typeface="+mn-lt"/>
                <a:ea typeface="+mn-ea"/>
                <a:cs typeface="+mn-cs"/>
              </a:rPr>
            </a:br>
            <a:r>
              <a:rPr lang="zh-CN" altLang="en-US" sz="2400" b="0" dirty="0">
                <a:solidFill>
                  <a:srgbClr val="5F5F5F"/>
                </a:solidFill>
                <a:latin typeface="+mn-lt"/>
                <a:ea typeface="+mn-ea"/>
                <a:cs typeface="+mn-cs"/>
                <a:sym typeface="+mn-ea"/>
              </a:rPr>
              <a:t>* “查看详情”文字链支持更多选择：查看详情、下载应用或者预约活</a:t>
            </a:r>
            <a:endParaRPr lang="zh-CN" altLang="en-US" sz="2400" b="0" kern="1200" dirty="0">
              <a:solidFill>
                <a:srgbClr val="5F5F5F"/>
              </a:solidFill>
              <a:latin typeface="+mn-lt"/>
              <a:ea typeface="+mn-ea"/>
              <a:cs typeface="+mn-cs"/>
            </a:endParaRPr>
          </a:p>
        </p:txBody>
      </p:sp>
      <p:sp>
        <p:nvSpPr>
          <p:cNvPr id="3075" name="副标题 6"/>
          <p:cNvSpPr>
            <a:spLocks noGrp="1"/>
          </p:cNvSpPr>
          <p:nvPr>
            <p:ph type="subTitle" idx="1"/>
            <p:custDataLst>
              <p:tags r:id="rId2"/>
            </p:custDataLst>
          </p:nvPr>
        </p:nvSpPr>
        <p:spPr>
          <a:xfrm>
            <a:off x="1378585" y="3694430"/>
            <a:ext cx="9144000" cy="2988310"/>
          </a:xfrm>
        </p:spPr>
        <p:txBody>
          <a:bodyPr vert="horz" wrap="square" lIns="91440" tIns="45720" rIns="91440" bIns="45720" anchor="t">
            <a:normAutofit/>
          </a:bodyPr>
          <a:lstStyle/>
          <a:p>
            <a:pPr defTabSz="914400">
              <a:buFont typeface="Arial" pitchFamily="34" charset="0"/>
              <a:buNone/>
            </a:pPr>
            <a:endParaRPr lang="zh-CN" altLang="en-US"/>
          </a:p>
          <a:p>
            <a:pPr defTabSz="914400">
              <a:buFont typeface="Arial" pitchFamily="34" charset="0"/>
              <a:buNone/>
            </a:pPr>
            <a:endParaRPr lang="zh-CN" altLang="en-US" kern="1200" dirty="0"/>
          </a:p>
        </p:txBody>
      </p:sp>
      <p:sp>
        <p:nvSpPr>
          <p:cNvPr id="2" name="文本框 1"/>
          <p:cNvSpPr txBox="1"/>
          <p:nvPr/>
        </p:nvSpPr>
        <p:spPr>
          <a:xfrm>
            <a:off x="1106805" y="3314700"/>
            <a:ext cx="10147935" cy="2651760"/>
          </a:xfrm>
          <a:prstGeom prst="rect">
            <a:avLst/>
          </a:prstGeom>
          <a:noFill/>
        </p:spPr>
        <p:txBody>
          <a:bodyPr wrap="square" rtlCol="0" anchor="t">
            <a:spAutoFit/>
          </a:bodyPr>
          <a:p>
            <a:pPr algn="l"/>
            <a:r>
              <a:rPr lang="zh-CN" altLang="en-US" sz="2400"/>
              <a:t>3.</a:t>
            </a:r>
            <a:r>
              <a:rPr lang="zh-CN" altLang="en-US" sz="2400">
                <a:solidFill>
                  <a:schemeClr val="accent6"/>
                </a:solidFill>
              </a:rPr>
              <a:t> VIP客户</a:t>
            </a:r>
            <a:r>
              <a:rPr lang="zh-CN" altLang="en-US" sz="2400"/>
              <a:t>：</a:t>
            </a:r>
            <a:r>
              <a:rPr lang="zh-CN" altLang="en-US" sz="2400" dirty="0">
                <a:solidFill>
                  <a:srgbClr val="5F5F5F"/>
                </a:solidFill>
              </a:rPr>
              <a:t>单次投放预算超过700万</a:t>
            </a:r>
            <a:endParaRPr lang="zh-CN" altLang="en-US" sz="2400" dirty="0">
              <a:solidFill>
                <a:srgbClr val="5F5F5F"/>
              </a:solidFill>
            </a:endParaRPr>
          </a:p>
          <a:p>
            <a:pPr algn="l"/>
            <a:endParaRPr lang="zh-CN" altLang="en-US" sz="2400" dirty="0">
              <a:solidFill>
                <a:srgbClr val="5F5F5F"/>
              </a:solidFill>
            </a:endParaRPr>
          </a:p>
          <a:p>
            <a:pPr algn="l"/>
            <a:r>
              <a:rPr lang="zh-CN" altLang="en-US" sz="2400" dirty="0">
                <a:solidFill>
                  <a:srgbClr val="5F5F5F"/>
                </a:solidFill>
              </a:rPr>
              <a:t>* 广告支持配置1张、3张、4张或者6张外层图片</a:t>
            </a:r>
            <a:endParaRPr lang="zh-CN" altLang="en-US" sz="2400" dirty="0">
              <a:solidFill>
                <a:srgbClr val="5F5F5F"/>
              </a:solidFill>
            </a:endParaRPr>
          </a:p>
          <a:p>
            <a:pPr algn="l"/>
            <a:r>
              <a:rPr lang="zh-CN" altLang="en-US" sz="2400" dirty="0">
                <a:solidFill>
                  <a:srgbClr val="5F5F5F"/>
                </a:solidFill>
              </a:rPr>
              <a:t>* 支持投放视频广告：外层小视频为6秒，完整视频在300秒以内</a:t>
            </a:r>
            <a:endParaRPr lang="zh-CN" altLang="en-US" sz="2400" dirty="0">
              <a:solidFill>
                <a:srgbClr val="5F5F5F"/>
              </a:solidFill>
            </a:endParaRPr>
          </a:p>
          <a:p>
            <a:pPr algn="l"/>
            <a:r>
              <a:rPr lang="zh-CN" altLang="en-US" sz="2400" dirty="0">
                <a:solidFill>
                  <a:srgbClr val="5F5F5F"/>
                </a:solidFill>
              </a:rPr>
              <a:t>* 详情页支持使用公众号图文消息、固定模板样式H5页面或者自定义H5页面（自定义H5页面最多支持6页内容）</a:t>
            </a:r>
            <a:endParaRPr lang="zh-CN" altLang="en-US" sz="2400" dirty="0">
              <a:solidFill>
                <a:srgbClr val="5F5F5F"/>
              </a:solidFill>
            </a:endParaRPr>
          </a:p>
          <a:p>
            <a:pPr algn="l"/>
            <a:r>
              <a:rPr lang="zh-CN" altLang="en-US" sz="2400" dirty="0">
                <a:solidFill>
                  <a:srgbClr val="5F5F5F"/>
                </a:solidFill>
              </a:rPr>
              <a:t>* “查看详情”文字链支持更多选择：查看详情、下载应用或者预约活动</a:t>
            </a:r>
            <a:endParaRPr lang="zh-CN" altLang="en-US" sz="2400" dirty="0">
              <a:solidFill>
                <a:srgbClr val="5F5F5F"/>
              </a:solidFill>
            </a:endParaRPr>
          </a:p>
        </p:txBody>
      </p:sp>
    </p:spTree>
    <p:custDataLst>
      <p:tags r:id="rId3"/>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1220470" y="964565"/>
            <a:ext cx="2840355" cy="739775"/>
          </a:xfrm>
        </p:spPr>
        <p:txBody>
          <a:bodyPr vert="horz" wrap="square" lIns="91440" tIns="45720" rIns="91440" bIns="45720" anchor="b">
            <a:normAutofit/>
          </a:bodyPr>
          <a:lstStyle/>
          <a:p>
            <a:pPr defTabSz="914400">
              <a:buNone/>
            </a:pPr>
            <a:r>
              <a:rPr lang="en-US" altLang="zh-CN" sz="3200" kern="1200" dirty="0">
                <a:solidFill>
                  <a:schemeClr val="accent6"/>
                </a:solidFill>
              </a:rPr>
              <a:t>4.2</a:t>
            </a:r>
            <a:r>
              <a:rPr lang="zh-CN" altLang="en-US" sz="3200" kern="1200" dirty="0">
                <a:solidFill>
                  <a:schemeClr val="accent6"/>
                </a:solidFill>
              </a:rPr>
              <a:t>竞价购买</a:t>
            </a:r>
            <a:endParaRPr lang="zh-CN" altLang="en-US" sz="3200" kern="1200" dirty="0">
              <a:solidFill>
                <a:schemeClr val="accent6"/>
              </a:solidFill>
            </a:endParaRPr>
          </a:p>
        </p:txBody>
      </p:sp>
      <p:sp>
        <p:nvSpPr>
          <p:cNvPr id="3075" name="副标题 6"/>
          <p:cNvSpPr>
            <a:spLocks noGrp="1"/>
          </p:cNvSpPr>
          <p:nvPr>
            <p:ph type="subTitle" idx="1"/>
            <p:custDataLst>
              <p:tags r:id="rId2"/>
            </p:custDataLst>
          </p:nvPr>
        </p:nvSpPr>
        <p:spPr>
          <a:xfrm>
            <a:off x="1155065" y="1729740"/>
            <a:ext cx="9921875" cy="1391920"/>
          </a:xfrm>
        </p:spPr>
        <p:txBody>
          <a:bodyPr vert="horz" wrap="square" lIns="91440" tIns="45720" rIns="91440" bIns="45720" anchor="t">
            <a:normAutofit/>
          </a:bodyPr>
          <a:lstStyle/>
          <a:p>
            <a:pPr algn="l" defTabSz="914400">
              <a:lnSpc>
                <a:spcPct val="100000"/>
              </a:lnSpc>
              <a:buFont typeface="Arial" pitchFamily="34" charset="0"/>
              <a:buNone/>
            </a:pPr>
            <a:r>
              <a:rPr lang="en-US" altLang="zh-CN" kern="1200" dirty="0"/>
              <a:t>  </a:t>
            </a:r>
            <a:r>
              <a:rPr lang="en-US" altLang="zh-CN" sz="2400" kern="1200" dirty="0"/>
              <a:t>  </a:t>
            </a:r>
            <a:r>
              <a:rPr lang="zh-CN" altLang="en-US" sz="2400" kern="1200">
                <a:solidFill>
                  <a:schemeClr val="tx1"/>
                </a:solidFill>
              </a:rPr>
              <a:t>  </a:t>
            </a:r>
            <a:r>
              <a:rPr lang="zh-CN" altLang="en-US" sz="2400" kern="1200" dirty="0"/>
              <a:t>竞价购买方式适合需要灵活设置投放时间，并预留空间不断优化广告投放内容的广告主。确定投放人群及日预算后，支持自由设置出价，通过实时竞价的方式与其他广告主竞争广告曝光。</a:t>
            </a:r>
            <a:endParaRPr lang="zh-CN" altLang="en-US" sz="2400" kern="1200" dirty="0"/>
          </a:p>
        </p:txBody>
      </p:sp>
      <p:sp>
        <p:nvSpPr>
          <p:cNvPr id="2" name="文本框 1"/>
          <p:cNvSpPr txBox="1"/>
          <p:nvPr/>
        </p:nvSpPr>
        <p:spPr>
          <a:xfrm>
            <a:off x="1556385" y="3122295"/>
            <a:ext cx="7432040" cy="518160"/>
          </a:xfrm>
          <a:prstGeom prst="rect">
            <a:avLst/>
          </a:prstGeom>
          <a:noFill/>
        </p:spPr>
        <p:txBody>
          <a:bodyPr wrap="square" rtlCol="0" anchor="t">
            <a:spAutoFit/>
          </a:bodyPr>
          <a:p>
            <a:r>
              <a:rPr lang="zh-CN" altLang="en-US" sz="2800">
                <a:solidFill>
                  <a:schemeClr val="accent5"/>
                </a:solidFill>
              </a:rPr>
              <a:t>普通城市：最低出价为</a:t>
            </a:r>
            <a:r>
              <a:rPr lang="en-US" altLang="zh-CN" sz="2800">
                <a:solidFill>
                  <a:schemeClr val="accent5"/>
                </a:solidFill>
              </a:rPr>
              <a:t>5</a:t>
            </a:r>
            <a:r>
              <a:rPr lang="zh-CN" altLang="en-US" sz="2800">
                <a:solidFill>
                  <a:schemeClr val="accent5"/>
                </a:solidFill>
              </a:rPr>
              <a:t>0元/千次曝光</a:t>
            </a:r>
            <a:endParaRPr lang="zh-CN" altLang="en-US" sz="2800">
              <a:solidFill>
                <a:schemeClr val="accent5"/>
              </a:solidFill>
            </a:endParaRPr>
          </a:p>
        </p:txBody>
      </p:sp>
      <p:sp>
        <p:nvSpPr>
          <p:cNvPr id="3" name="文本框 2"/>
          <p:cNvSpPr txBox="1"/>
          <p:nvPr/>
        </p:nvSpPr>
        <p:spPr>
          <a:xfrm>
            <a:off x="1370330" y="3865880"/>
            <a:ext cx="9674225" cy="2148840"/>
          </a:xfrm>
          <a:prstGeom prst="rect">
            <a:avLst/>
          </a:prstGeom>
          <a:noFill/>
        </p:spPr>
        <p:txBody>
          <a:bodyPr wrap="square" rtlCol="0" anchor="t">
            <a:spAutoFit/>
          </a:bodyPr>
          <a:p>
            <a:pPr algn="l">
              <a:spcBef>
                <a:spcPts val="600"/>
              </a:spcBef>
              <a:buFont typeface="Arial" pitchFamily="34" charset="0"/>
            </a:pPr>
            <a:r>
              <a:rPr lang="zh-CN" altLang="en-US" sz="2400" dirty="0">
                <a:solidFill>
                  <a:srgbClr val="5F5F5F"/>
                </a:solidFill>
              </a:rPr>
              <a:t>竞价购买目前所支持的服务标准如下：</a:t>
            </a:r>
            <a:endParaRPr lang="zh-CN" altLang="en-US" sz="2400" dirty="0">
              <a:solidFill>
                <a:srgbClr val="5F5F5F"/>
              </a:solidFill>
            </a:endParaRPr>
          </a:p>
          <a:p>
            <a:pPr algn="l">
              <a:spcBef>
                <a:spcPts val="600"/>
              </a:spcBef>
              <a:buFont typeface="Arial" pitchFamily="34" charset="0"/>
            </a:pPr>
            <a:r>
              <a:rPr lang="zh-CN" altLang="en-US" sz="2400" dirty="0">
                <a:solidFill>
                  <a:srgbClr val="5F5F5F"/>
                </a:solidFill>
              </a:rPr>
              <a:t>* 广告支持配置1张外层图片</a:t>
            </a:r>
            <a:endParaRPr lang="zh-CN" altLang="en-US" sz="2400" dirty="0">
              <a:solidFill>
                <a:srgbClr val="5F5F5F"/>
              </a:solidFill>
            </a:endParaRPr>
          </a:p>
          <a:p>
            <a:pPr algn="l">
              <a:spcBef>
                <a:spcPts val="600"/>
              </a:spcBef>
              <a:buFont typeface="Arial" pitchFamily="34" charset="0"/>
            </a:pPr>
            <a:r>
              <a:rPr lang="zh-CN" altLang="en-US" sz="2400" dirty="0">
                <a:solidFill>
                  <a:srgbClr val="5F5F5F"/>
                </a:solidFill>
              </a:rPr>
              <a:t>* 详情页支持使用公众号图文消息或者固定模板样式H5页面</a:t>
            </a:r>
            <a:endParaRPr lang="zh-CN" altLang="en-US" sz="2400" dirty="0">
              <a:solidFill>
                <a:srgbClr val="5F5F5F"/>
              </a:solidFill>
            </a:endParaRPr>
          </a:p>
          <a:p>
            <a:pPr algn="l">
              <a:spcBef>
                <a:spcPts val="600"/>
              </a:spcBef>
              <a:buFont typeface="Arial" pitchFamily="34" charset="0"/>
            </a:pPr>
            <a:r>
              <a:rPr lang="zh-CN" altLang="en-US" sz="2400" dirty="0">
                <a:solidFill>
                  <a:srgbClr val="5F5F5F"/>
                </a:solidFill>
              </a:rPr>
              <a:t>* “查看详情”文字链支持更多选择：查看详情、下载应用或者预约活动</a:t>
            </a:r>
            <a:endParaRPr lang="zh-CN" altLang="en-US" sz="2400" dirty="0">
              <a:solidFill>
                <a:srgbClr val="5F5F5F"/>
              </a:solidFill>
            </a:endParaRPr>
          </a:p>
        </p:txBody>
      </p:sp>
    </p:spTree>
    <p:custDataLst>
      <p:tags r:id="rId3"/>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5"/>
          <p:cNvSpPr>
            <a:spLocks noGrp="1"/>
          </p:cNvSpPr>
          <p:nvPr>
            <p:ph type="ctrTitle"/>
            <p:custDataLst>
              <p:tags r:id="rId1"/>
            </p:custDataLst>
          </p:nvPr>
        </p:nvSpPr>
        <p:spPr>
          <a:xfrm>
            <a:off x="1009650" y="990600"/>
            <a:ext cx="5069205" cy="805180"/>
          </a:xfrm>
        </p:spPr>
        <p:txBody>
          <a:bodyPr vert="horz" wrap="square" lIns="91440" tIns="45720" rIns="91440" bIns="45720" anchor="b">
            <a:normAutofit/>
          </a:bodyPr>
          <a:lstStyle/>
          <a:p>
            <a:pPr defTabSz="914400">
              <a:buNone/>
            </a:pPr>
            <a:r>
              <a:rPr lang="zh-CN" altLang="zh-CN" sz="3200" kern="1200" dirty="0"/>
              <a:t>五、广告创建流程</a:t>
            </a:r>
            <a:endParaRPr lang="zh-CN" altLang="zh-CN" sz="3200" kern="1200" dirty="0"/>
          </a:p>
        </p:txBody>
      </p:sp>
      <p:sp>
        <p:nvSpPr>
          <p:cNvPr id="3075" name="副标题 6"/>
          <p:cNvSpPr>
            <a:spLocks noGrp="1"/>
          </p:cNvSpPr>
          <p:nvPr>
            <p:ph type="subTitle" idx="1"/>
            <p:custDataLst>
              <p:tags r:id="rId2"/>
            </p:custDataLst>
          </p:nvPr>
        </p:nvSpPr>
        <p:spPr>
          <a:xfrm>
            <a:off x="1524000" y="4037965"/>
            <a:ext cx="9144000" cy="1365250"/>
          </a:xfrm>
        </p:spPr>
        <p:txBody>
          <a:bodyPr vert="horz" wrap="square" lIns="91440" tIns="45720" rIns="91440" bIns="45720" anchor="t">
            <a:normAutofit/>
          </a:bodyPr>
          <a:lstStyle/>
          <a:p>
            <a:pPr defTabSz="914400">
              <a:buFont typeface="Arial" pitchFamily="34" charset="0"/>
              <a:buNone/>
            </a:pPr>
            <a:r>
              <a:rPr lang="zh-CN" altLang="en-US" kern="1200" dirty="0">
                <a:solidFill>
                  <a:schemeClr val="tx1"/>
                </a:solidFill>
              </a:rPr>
              <a:t>广告投放过程中，业主可在线实时监控各项数据指标。广告投放结束3个工作日内，广告主即可在线查看结案报告，全面了解广告投放效果，并基于数据优化后续的广告投放策略</a:t>
            </a:r>
            <a:r>
              <a:rPr lang="zh-CN" altLang="en-US" kern="1200" dirty="0"/>
              <a:t>。</a:t>
            </a:r>
            <a:endParaRPr lang="zh-CN" altLang="en-US" kern="1200" dirty="0"/>
          </a:p>
        </p:txBody>
      </p:sp>
      <p:pic>
        <p:nvPicPr>
          <p:cNvPr id="2" name="图片 1"/>
          <p:cNvPicPr>
            <a:picLocks noChangeAspect="1"/>
          </p:cNvPicPr>
          <p:nvPr/>
        </p:nvPicPr>
        <p:blipFill>
          <a:blip r:embed="rId3"/>
          <a:stretch>
            <a:fillRect/>
          </a:stretch>
        </p:blipFill>
        <p:spPr>
          <a:xfrm>
            <a:off x="2364105" y="2152650"/>
            <a:ext cx="6381115" cy="1285875"/>
          </a:xfrm>
          <a:prstGeom prst="rect">
            <a:avLst/>
          </a:prstGeom>
        </p:spPr>
      </p:pic>
    </p:spTree>
    <p:custDataLst>
      <p:tags r:id="rId4"/>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标题 2"/>
          <p:cNvSpPr>
            <a:spLocks noGrp="1"/>
          </p:cNvSpPr>
          <p:nvPr>
            <p:ph type="title"/>
            <p:custDataLst>
              <p:tags r:id="rId2"/>
            </p:custDataLst>
          </p:nvPr>
        </p:nvSpPr>
        <p:spPr/>
        <p:txBody>
          <a:bodyPr/>
          <a:lstStyle/>
          <a:p>
            <a:r>
              <a:rPr lang="en-US" altLang="zh-CN" smtClean="0">
                <a:latin typeface="+mj-lt"/>
                <a:ea typeface="+mj-ea"/>
                <a:cs typeface="+mj-cs"/>
              </a:rPr>
              <a:t>THANKS</a:t>
            </a:r>
            <a:endParaRPr lang="en-US" altLang="zh-CN" smtClean="0">
              <a:latin typeface="+mj-lt"/>
              <a:ea typeface="+mj-ea"/>
              <a:cs typeface="+mj-cs"/>
            </a:endParaRPr>
          </a:p>
        </p:txBody>
      </p:sp>
      <p:sp>
        <p:nvSpPr>
          <p:cNvPr id="2" name="文本框 1"/>
          <p:cNvSpPr txBox="1"/>
          <p:nvPr/>
        </p:nvSpPr>
        <p:spPr>
          <a:xfrm>
            <a:off x="1066800" y="554990"/>
            <a:ext cx="8699500" cy="1554480"/>
          </a:xfrm>
          <a:prstGeom prst="rect">
            <a:avLst/>
          </a:prstGeom>
          <a:noFill/>
        </p:spPr>
        <p:txBody>
          <a:bodyPr wrap="square" rtlCol="0" anchor="t">
            <a:spAutoFit/>
          </a:bodyPr>
          <a:p>
            <a:pPr algn="l"/>
            <a:r>
              <a:rPr lang="zh-CN" altLang="en-US" sz="2400"/>
              <a:t>有任何疑惑或合作意向，请通过以下方式咨询：</a:t>
            </a:r>
            <a:endParaRPr lang="zh-CN" altLang="en-US" sz="2400"/>
          </a:p>
          <a:p>
            <a:r>
              <a:rPr lang="zh-CN" altLang="en-US" sz="2400"/>
              <a:t>关注公众账号</a:t>
            </a:r>
            <a:r>
              <a:rPr lang="en-US" altLang="zh-CN" sz="2400"/>
              <a:t>“</a:t>
            </a:r>
            <a:r>
              <a:rPr lang="zh-CN" altLang="en-US" sz="2400"/>
              <a:t>临汾微歌</a:t>
            </a:r>
            <a:r>
              <a:rPr lang="en-US" altLang="zh-CN" sz="2400"/>
              <a:t>”</a:t>
            </a:r>
            <a:r>
              <a:rPr lang="zh-CN" altLang="en-US" sz="2400"/>
              <a:t>在线留言，在线客服会尽快为您解答；</a:t>
            </a:r>
            <a:endParaRPr lang="zh-CN" altLang="en-US" sz="2400"/>
          </a:p>
          <a:p>
            <a:r>
              <a:rPr lang="zh-CN" altLang="en-US" sz="2400"/>
              <a:t>拨打朋友圈广告服务专线电话：</a:t>
            </a:r>
            <a:r>
              <a:rPr lang="en-US" altLang="zh-CN" sz="2400"/>
              <a:t>0357-6768249</a:t>
            </a:r>
            <a:endParaRPr lang="en-US" altLang="zh-CN" sz="2400"/>
          </a:p>
          <a:p>
            <a:r>
              <a:rPr lang="zh-CN" altLang="en-US" sz="2400"/>
              <a:t>或拨打</a:t>
            </a:r>
            <a:r>
              <a:rPr lang="en-US" altLang="zh-CN" sz="2400"/>
              <a:t>24</a:t>
            </a:r>
            <a:r>
              <a:rPr lang="zh-CN" altLang="en-US" sz="2400"/>
              <a:t>小时业务专员手机：</a:t>
            </a:r>
            <a:r>
              <a:rPr lang="en-US" altLang="zh-CN" sz="2400"/>
              <a:t>18235750931</a:t>
            </a:r>
            <a:endParaRPr lang="en-US" altLang="zh-CN" sz="2400"/>
          </a:p>
        </p:txBody>
      </p:sp>
      <p:sp>
        <p:nvSpPr>
          <p:cNvPr id="4" name="文本框 3"/>
          <p:cNvSpPr txBox="1"/>
          <p:nvPr/>
        </p:nvSpPr>
        <p:spPr>
          <a:xfrm>
            <a:off x="5483225" y="5430520"/>
            <a:ext cx="6529705" cy="822960"/>
          </a:xfrm>
          <a:prstGeom prst="rect">
            <a:avLst/>
          </a:prstGeom>
          <a:noFill/>
        </p:spPr>
        <p:txBody>
          <a:bodyPr wrap="square" rtlCol="0" anchor="t">
            <a:spAutoFit/>
          </a:bodyPr>
          <a:p>
            <a:r>
              <a:rPr lang="zh-CN" altLang="zh-CN" sz="2400"/>
              <a:t>临汾微歌网络科技有限公司竭诚为您服务</a:t>
            </a:r>
            <a:endParaRPr lang="zh-CN" altLang="zh-CN" sz="2400"/>
          </a:p>
          <a:p>
            <a:r>
              <a:rPr lang="zh-CN" altLang="zh-CN" sz="2400"/>
              <a:t>我们的宗旨：让天下没有难做的生意</a:t>
            </a:r>
            <a:endParaRPr lang="zh-CN" altLang="zh-CN" sz="2400"/>
          </a:p>
        </p:txBody>
      </p:sp>
    </p:spTree>
    <p:custDataLst>
      <p:tags r:id="rId3"/>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TEMPLATE_CATEGORY" val="custom"/>
  <p:tag name="KSO_WM_TEMPLATE_INDEX" val="160191"/>
  <p:tag name="KSO_WM_UNIT_TYPE" val="a"/>
  <p:tag name="KSO_WM_UNIT_INDEX" val="1"/>
  <p:tag name="KSO_WM_UNIT_ID" val="custom160191_1*a*1"/>
  <p:tag name="KSO_WM_UNIT_CLEAR" val="1"/>
  <p:tag name="KSO_WM_UNIT_LAYERLEVEL" val="1"/>
  <p:tag name="KSO_WM_UNIT_VALUE" val="22"/>
  <p:tag name="KSO_WM_UNIT_ISCONTENTSTITLE" val="0"/>
  <p:tag name="KSO_WM_UNIT_HIGHLIGHT" val="0"/>
  <p:tag name="KSO_WM_UNIT_COMPATIBLE" val="0"/>
  <p:tag name="KSO_WM_UNIT_PRESET_TEXT_INDEX" val="3"/>
  <p:tag name="KSO_WM_UNIT_PRESET_TEXT_LEN" val="17"/>
</p:tagLst>
</file>

<file path=ppt/tags/tag2.xml><?xml version="1.0" encoding="utf-8"?>
<p:tagLst xmlns:p="http://schemas.openxmlformats.org/presentationml/2006/main">
  <p:tag name="KSO_WM_TAG_VERSION" val="1.0"/>
  <p:tag name="KSO_WM_BEAUTIFY_FLAG" val="#wm#"/>
  <p:tag name="KSO_WM_TEMPLATE_CATEGORY" val="custom"/>
  <p:tag name="KSO_WM_TEMPLATE_INDEX" val="160191"/>
  <p:tag name="KSO_WM_UNIT_TYPE" val="b"/>
  <p:tag name="KSO_WM_UNIT_INDEX" val="1"/>
  <p:tag name="KSO_WM_UNIT_ID" val="custom160191_1*b*1"/>
  <p:tag name="KSO_WM_UNIT_CLEAR" val="1"/>
  <p:tag name="KSO_WM_UNIT_LAYERLEVEL" val="1"/>
  <p:tag name="KSO_WM_UNIT_VALUE" val="52"/>
  <p:tag name="KSO_WM_UNIT_ISCONTENTSTITLE" val="0"/>
  <p:tag name="KSO_WM_UNIT_HIGHLIGHT" val="0"/>
  <p:tag name="KSO_WM_UNIT_COMPATIBLE" val="0"/>
  <p:tag name="KSO_WM_UNIT_PRESET_TEXT_INDEX" val="3"/>
  <p:tag name="KSO_WM_UNIT_PRESET_TEXT_LEN" val="66"/>
</p:tagLst>
</file>

<file path=ppt/tags/tag3.xml><?xml version="1.0" encoding="utf-8"?>
<p:tagLst xmlns:p="http://schemas.openxmlformats.org/presentationml/2006/main">
  <p:tag name="KSO_WM_TEMPLATE_THUMBS_INDEX" val="1、6、8、10、15、17、18、22、25"/>
  <p:tag name="KSO_WM_SLIDE_ID" val="custom160191_1"/>
  <p:tag name="KSO_WM_SLIDE_INDEX" val="1"/>
  <p:tag name="KSO_WM_SLIDE_LAYOUT" val="a_b"/>
  <p:tag name="KSO_WM_SLIDE_LAYOUT_CNT" val="1_1"/>
  <p:tag name="KSO_WM_SLIDE_TYPE" val="title"/>
  <p:tag name="KSO_WM_BEAUTIFY_FLAG" val="#wm#"/>
  <p:tag name="KSO_WM_SLIDE_ITEM_CNT" val="2"/>
  <p:tag name="KSO_WM_TEMPLATE_CATEGORY" val="custom"/>
  <p:tag name="KSO_WM_TEMPLATE_INDEX" val="160191"/>
  <p:tag name="KSO_WM_TAG_VERSION" val="1.0"/>
</p:tagLst>
</file>

<file path=ppt/tags/tag4.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5.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6.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7.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8.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9.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10.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11.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12.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13.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14.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15.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16.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17.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18.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19.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20.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21.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22.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23.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24.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25.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26.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27.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28.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29.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30.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31.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32.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33.xml><?xml version="1.0" encoding="utf-8"?>
<p:tagLst xmlns:p="http://schemas.openxmlformats.org/presentationml/2006/main">
  <p:tag name="KSO_WM_TAG_VERSION" val="1.0"/>
  <p:tag name="KSO_WM_BEAUTIFY_FLAG" val="#wm#"/>
  <p:tag name="KSO_WM_TEMPLATE_CATEGORY" val="custom"/>
  <p:tag name="KSO_WM_TEMPLATE_INDEX" val="160227"/>
  <p:tag name="KSO_WM_UNIT_TYPE" val="a"/>
  <p:tag name="KSO_WM_UNIT_INDEX" val="1"/>
  <p:tag name="KSO_WM_UNIT_ID" val="custom160227_1*a*1"/>
  <p:tag name="KSO_WM_UNIT_CLEAR" val="1"/>
  <p:tag name="KSO_WM_UNIT_LAYERLEVEL" val="1"/>
  <p:tag name="KSO_WM_UNIT_VALUE" val="26"/>
  <p:tag name="KSO_WM_UNIT_ISCONTENTSTITLE" val="0"/>
  <p:tag name="KSO_WM_UNIT_HIGHLIGHT" val="0"/>
  <p:tag name="KSO_WM_UNIT_COMPATIBLE" val="0"/>
  <p:tag name="KSO_WM_UNIT_PRESET_TEXT_INDEX" val="3"/>
  <p:tag name="KSO_WM_UNIT_PRESET_TEXT_LEN" val="17"/>
</p:tagLst>
</file>

<file path=ppt/tags/tag34.xml><?xml version="1.0" encoding="utf-8"?>
<p:tagLst xmlns:p="http://schemas.openxmlformats.org/presentationml/2006/main">
  <p:tag name="KSO_WM_TAG_VERSION" val="1.0"/>
  <p:tag name="KSO_WM_BEAUTIFY_FLAG" val="#wm#"/>
  <p:tag name="KSO_WM_TEMPLATE_CATEGORY" val="custom"/>
  <p:tag name="KSO_WM_TEMPLATE_INDEX" val="160227"/>
  <p:tag name="KSO_WM_UNIT_TYPE" val="b"/>
  <p:tag name="KSO_WM_UNIT_INDEX" val="1"/>
  <p:tag name="KSO_WM_UNIT_ID" val="custom160227_1*b*1"/>
  <p:tag name="KSO_WM_UNIT_CLEAR" val="1"/>
  <p:tag name="KSO_WM_UNIT_LAYERLEVEL" val="1"/>
  <p:tag name="KSO_WM_UNIT_VALUE" val="156"/>
  <p:tag name="KSO_WM_UNIT_ISCONTENTSTITLE" val="0"/>
  <p:tag name="KSO_WM_UNIT_HIGHLIGHT" val="0"/>
  <p:tag name="KSO_WM_UNIT_COMPATIBLE" val="0"/>
  <p:tag name="KSO_WM_UNIT_PRESET_TEXT_INDEX" val="3"/>
  <p:tag name="KSO_WM_UNIT_PRESET_TEXT_LEN" val="17"/>
</p:tagLst>
</file>

<file path=ppt/tags/tag35.xml><?xml version="1.0" encoding="utf-8"?>
<p:tagLst xmlns:p="http://schemas.openxmlformats.org/presentationml/2006/main">
  <p:tag name="KSO_WM_TEMPLATE_THUMBS_INDEX" val="1、4、8、12、18、22、23、24、25"/>
  <p:tag name="KSO_WM_TEMPLATE_CATEGORY" val="custom"/>
  <p:tag name="KSO_WM_TEMPLATE_INDEX" val="160227"/>
  <p:tag name="KSO_WM_TAG_VERSION" val="1.0"/>
  <p:tag name="KSO_WM_SLIDE_ID" val="custom160227_1"/>
  <p:tag name="KSO_WM_SLIDE_INDEX" val="1"/>
  <p:tag name="KSO_WM_SLIDE_ITEM_CNT" val="2"/>
  <p:tag name="KSO_WM_SLIDE_LAYOUT" val="a_b"/>
  <p:tag name="KSO_WM_SLIDE_LAYOUT_CNT" val="1_1"/>
  <p:tag name="KSO_WM_SLIDE_TYPE" val="title"/>
  <p:tag name="KSO_WM_BEAUTIFY_FLAG" val="#wm#"/>
</p:tagLst>
</file>

<file path=ppt/tags/tag36.xml><?xml version="1.0" encoding="utf-8"?>
<p:tagLst xmlns:p="http://schemas.openxmlformats.org/presentationml/2006/main">
  <p:tag name="KSO_WM_TAG_VERSION" val="1.0"/>
  <p:tag name="KSO_WM_BEAUTIFY_FLAG" val="#wm#"/>
  <p:tag name="KSO_WM_TEMPLATE_CATEGORY" val="custom"/>
  <p:tag name="KSO_WM_TEMPLATE_INDEX" val="160186"/>
  <p:tag name="KSO_WM_UNIT_TYPE" val="a"/>
  <p:tag name="KSO_WM_UNIT_INDEX" val="1"/>
  <p:tag name="KSO_WM_UNIT_ID" val="custom160186_30*a*1"/>
  <p:tag name="KSO_WM_UNIT_CLEAR" val="1"/>
  <p:tag name="KSO_WM_UNIT_LAYERLEVEL" val="1"/>
  <p:tag name="KSO_WM_UNIT_VALUE" val="5"/>
  <p:tag name="KSO_WM_UNIT_ISCONTENTSTITLE" val="0"/>
  <p:tag name="KSO_WM_UNIT_HIGHLIGHT" val="0"/>
  <p:tag name="KSO_WM_UNIT_COMPATIBLE" val="0"/>
  <p:tag name="KSO_WM_UNIT_PRESET_TEXT" val="THANKS"/>
</p:tagLst>
</file>

<file path=ppt/tags/tag37.xml><?xml version="1.0" encoding="utf-8"?>
<p:tagLst xmlns:p="http://schemas.openxmlformats.org/presentationml/2006/main">
  <p:tag name="KSO_WM_TEMPLATE_CATEGORY" val="custom"/>
  <p:tag name="KSO_WM_TEMPLATE_INDEX" val="160186"/>
  <p:tag name="KSO_WM_TAG_VERSION" val="1.0"/>
  <p:tag name="KSO_WM_SLIDE_ID" val="custom160186_29"/>
  <p:tag name="KSO_WM_SLIDE_INDEX" val="29"/>
  <p:tag name="KSO_WM_SLIDE_ITEM_CNT" val="1"/>
  <p:tag name="KSO_WM_SLIDE_LAYOUT" val="a"/>
  <p:tag name="KSO_WM_SLIDE_LAYOUT_CNT" val="1"/>
  <p:tag name="KSO_WM_SLIDE_TYPE" val="endPage"/>
  <p:tag name="KSO_WM_BEAUTIFY_FLAG" val="#wm#"/>
</p:tagLst>
</file>

<file path=ppt/theme/theme1.xml><?xml version="1.0" encoding="utf-8"?>
<a:theme xmlns:a="http://schemas.openxmlformats.org/drawingml/2006/main" name="默认设计模板">
  <a:themeElements>
    <a:clrScheme name="自定义 17">
      <a:dk1>
        <a:srgbClr val="000000"/>
      </a:dk1>
      <a:lt1>
        <a:srgbClr val="FFFFFF"/>
      </a:lt1>
      <a:dk2>
        <a:srgbClr val="E71E17"/>
      </a:dk2>
      <a:lt2>
        <a:srgbClr val="808080"/>
      </a:lt2>
      <a:accent1>
        <a:srgbClr val="66C2C2"/>
      </a:accent1>
      <a:accent2>
        <a:srgbClr val="FFCC66"/>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altLang="zh-CN" sz="1800" b="0" i="0" u="none" strike="noStrike" cap="none" normalizeH="0" baseline="0" smtClean="0">
            <a:ln>
              <a:noFill/>
            </a:ln>
            <a:solidFill>
              <a:schemeClr val="tx1"/>
            </a:solidFill>
            <a:effectLst/>
            <a:latin typeface="Arial" pitchFamily="34" charset="0"/>
            <a:ea typeface="黑体" pitchFamily="49"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4">
      <a:dk1>
        <a:srgbClr val="FFFFFF"/>
      </a:dk1>
      <a:lt1>
        <a:srgbClr val="262626"/>
      </a:lt1>
      <a:dk2>
        <a:srgbClr val="FFFFFF"/>
      </a:dk2>
      <a:lt2>
        <a:srgbClr val="262626"/>
      </a:lt2>
      <a:accent1>
        <a:srgbClr val="62C6C1"/>
      </a:accent1>
      <a:accent2>
        <a:srgbClr val="37B4C9"/>
      </a:accent2>
      <a:accent3>
        <a:srgbClr val="FFC197"/>
      </a:accent3>
      <a:accent4>
        <a:srgbClr val="AA4056"/>
      </a:accent4>
      <a:accent5>
        <a:srgbClr val="78AF59"/>
      </a:accent5>
      <a:accent6>
        <a:srgbClr val="A07A54"/>
      </a:accent6>
      <a:hlink>
        <a:srgbClr val="0563C1"/>
      </a:hlink>
      <a:folHlink>
        <a:srgbClr val="FFC000"/>
      </a:folHlink>
    </a:clrScheme>
    <a:fontScheme name="自定义 3">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自定义 139">
      <a:dk1>
        <a:sysClr val="windowText" lastClr="000000"/>
      </a:dk1>
      <a:lt1>
        <a:sysClr val="window" lastClr="FFFFFF"/>
      </a:lt1>
      <a:dk2>
        <a:srgbClr val="44546A"/>
      </a:dk2>
      <a:lt2>
        <a:srgbClr val="E7E6E6"/>
      </a:lt2>
      <a:accent1>
        <a:srgbClr val="31699A"/>
      </a:accent1>
      <a:accent2>
        <a:srgbClr val="68CBC8"/>
      </a:accent2>
      <a:accent3>
        <a:srgbClr val="A5A5A5"/>
      </a:accent3>
      <a:accent4>
        <a:srgbClr val="FFC000"/>
      </a:accent4>
      <a:accent5>
        <a:srgbClr val="4472C4"/>
      </a:accent5>
      <a:accent6>
        <a:srgbClr val="70AD47"/>
      </a:accent6>
      <a:hlink>
        <a:srgbClr val="0563C1"/>
      </a:hlink>
      <a:folHlink>
        <a:srgbClr val="954F72"/>
      </a:folHlink>
    </a:clrScheme>
    <a:fontScheme name="自定义 58">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290">
      <a:dk1>
        <a:srgbClr val="3F3F3F"/>
      </a:dk1>
      <a:lt1>
        <a:sysClr val="window" lastClr="FFFFFF"/>
      </a:lt1>
      <a:dk2>
        <a:srgbClr val="3F3F3F"/>
      </a:dk2>
      <a:lt2>
        <a:srgbClr val="E7E6E6"/>
      </a:lt2>
      <a:accent1>
        <a:srgbClr val="7CC144"/>
      </a:accent1>
      <a:accent2>
        <a:srgbClr val="7ACDEF"/>
      </a:accent2>
      <a:accent3>
        <a:srgbClr val="C00000"/>
      </a:accent3>
      <a:accent4>
        <a:srgbClr val="F6911C"/>
      </a:accent4>
      <a:accent5>
        <a:srgbClr val="404040"/>
      </a:accent5>
      <a:accent6>
        <a:srgbClr val="4472C4"/>
      </a:accent6>
      <a:hlink>
        <a:srgbClr val="954F72"/>
      </a:hlink>
      <a:folHlink>
        <a:srgbClr val="0563C1"/>
      </a:folHlink>
    </a:clrScheme>
    <a:fontScheme name="自定义 15">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2641</Words>
  <Application>WPS 演示</Application>
  <PresentationFormat>宽屏</PresentationFormat>
  <Paragraphs>111</Paragraphs>
  <Slides>13</Slides>
  <Notes>0</Notes>
  <HiddenSlides>0</HiddenSlides>
  <MMClips>0</MMClips>
  <ScaleCrop>false</ScaleCrop>
  <HeadingPairs>
    <vt:vector size="4" baseType="variant">
      <vt:variant>
        <vt:lpstr>主题</vt:lpstr>
      </vt:variant>
      <vt:variant>
        <vt:i4>4</vt:i4>
      </vt:variant>
      <vt:variant>
        <vt:lpstr>幻灯片标题</vt:lpstr>
      </vt:variant>
      <vt:variant>
        <vt:i4>13</vt:i4>
      </vt:variant>
    </vt:vector>
  </HeadingPairs>
  <TitlesOfParts>
    <vt:vector size="17" baseType="lpstr">
      <vt:lpstr>默认设计模板</vt:lpstr>
      <vt:lpstr>1_Office 主题</vt:lpstr>
      <vt:lpstr>1_自定义设计方案</vt:lpstr>
      <vt:lpstr>2_Office 主题</vt:lpstr>
      <vt:lpstr>PowerPoint 演示文稿</vt:lpstr>
      <vt:lpstr>展现形态</vt:lpstr>
      <vt:lpstr>一、朋友圈图文广告</vt:lpstr>
      <vt:lpstr>4. 链接详情页 “查看详情”文字链会根据所选择的推广目标而变化：若选择“品牌活动推广”，对应文字链为“查看详情”；若选择“公众号推广”，对应文字链为“了解公众号”；若选择“移动应用推广”，对应文字链为“下载应用”。链接详情页主要用来详细描述广告创意，进一步向感兴趣的用户传递诉求的重要部分。查看详情页支持跳转公众号图文消息、公众号详情页、应用下载落地页、模板H5页面或者自定义H5页面。 5. 用户社交互动 允许用户对广告创意进行点赞和评论，让用户“参与”到广告中。 </vt:lpstr>
      <vt:lpstr>二、朋友圈视频广告</vt:lpstr>
      <vt:lpstr>三、定向能力介绍</vt:lpstr>
      <vt:lpstr>PowerPoint 演示文稿</vt:lpstr>
      <vt:lpstr>四、朋友圈广告 - 收费策略</vt:lpstr>
      <vt:lpstr> 普通城市：每千次曝光收费图文广告为70元，视频广告为80元</vt:lpstr>
      <vt:lpstr>2. 高级客户：单次投放预算140万至700万  * 广告支持配置1张、3张或者4张外层图片 * 支持投放视频广告：外层小视频为6秒，完整视频在300秒以内 * 详情页支持使用公众号图文消息、固定模板样式H5页面或者自定义H5页面（自定义H5页面最多支持2页内容） * “查看详情”文字链支持更多选择：查看详情、下载应用或者预约活</vt:lpstr>
      <vt:lpstr>4.2竞价购买</vt:lpstr>
      <vt:lpstr>五、广告创建流程</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11</cp:revision>
  <dcterms:created xsi:type="dcterms:W3CDTF">2015-05-05T08:02:00Z</dcterms:created>
  <dcterms:modified xsi:type="dcterms:W3CDTF">2016-05-24T01:20:32Z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2052-10.1.0.5745</vt:lpwstr>
  </property>
</Properties>
</file>