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60" r:id="rId5"/>
    <p:sldId id="270" r:id="rId6"/>
    <p:sldId id="261" r:id="rId7"/>
    <p:sldId id="269" r:id="rId8"/>
    <p:sldId id="262" r:id="rId9"/>
    <p:sldId id="275" r:id="rId10"/>
    <p:sldId id="264" r:id="rId11"/>
    <p:sldId id="276" r:id="rId12"/>
    <p:sldId id="265" r:id="rId13"/>
    <p:sldId id="277" r:id="rId14"/>
    <p:sldId id="266" r:id="rId15"/>
    <p:sldId id="278" r:id="rId16"/>
    <p:sldId id="279" r:id="rId17"/>
    <p:sldId id="272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500" advClick="0" advTm="25000">
        <p:cover dir="ru"/>
      </p:transition>
    </mc:Choice>
    <mc:Fallback>
      <p:transition advClick="0" advTm="25000">
        <p:cover dir="r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emf"/><Relationship Id="rId3" Type="http://schemas.microsoft.com/office/2007/relationships/media" Target="file:///C:\Users\Administrator\Music\&#51060;&#47336;&#47560;%20(&#26446;&#38384;&#29641;)%20-%20Kiss%20The%20Rain%20(&#38632;&#30340;&#21360;&#35760;).mp3" TargetMode="External"/><Relationship Id="rId2" Type="http://schemas.openxmlformats.org/officeDocument/2006/relationships/audio" Target="file:///C:\Users\Administrator\Music\&#51060;&#47336;&#47560;%20(&#26446;&#38384;&#29641;)%20-%20Kiss%20The%20Rain%20(&#38632;&#30340;&#21360;&#35760;).mp3" TargetMode="Externa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" y="-18415"/>
            <a:ext cx="12211685" cy="6895465"/>
          </a:xfrm>
          <a:prstGeom prst="rect">
            <a:avLst/>
          </a:prstGeom>
        </p:spPr>
      </p:pic>
      <p:pic>
        <p:nvPicPr>
          <p:cNvPr id="10" name="이루마 (李闰珉) - Kiss The Rain (雨的印记).mp3"/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0" y="6143625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2000">
        <p:blinds/>
      </p:transition>
    </mc:Choice>
    <mc:Fallback>
      <p:transition spd="slow" advClick="0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 numSld="999">
                <p:cTn id="7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903738084753723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50" y="-20955"/>
            <a:ext cx="12256770" cy="6891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778699232714030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10" y="-13970"/>
            <a:ext cx="12250420" cy="6885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2000">
        <p:checker/>
      </p:transition>
    </mc:Choice>
    <mc:Fallback>
      <p:transition spd="slow" advClick="0" advTm="2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244759812690683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8890"/>
            <a:ext cx="12245975" cy="6894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2000">
        <p:checker dir="vert"/>
      </p:transition>
    </mc:Choice>
    <mc:Fallback>
      <p:transition spd="slow" advClick="0" advTm="2000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918549136688181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10" y="-3175"/>
            <a:ext cx="12192000" cy="6854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2000">
        <p:zoom/>
      </p:transition>
    </mc:Choice>
    <mc:Fallback>
      <p:transition spd="slow" advClick="0" advTm="2000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590183634869308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" y="-4445"/>
            <a:ext cx="12215495" cy="6858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2000">
        <p:zoom dir="in"/>
      </p:transition>
    </mc:Choice>
    <mc:Fallback>
      <p:transition spd="slow" advClick="0" advTm="2000"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889107373972412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" y="-3810"/>
            <a:ext cx="12197080" cy="6864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mb/>
      </p:transition>
    </mc:Choice>
    <mc:Fallback>
      <p:transition spd="med" advClick="0" advTm="2000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C:\Users\Administrator\Desktop\客户资料\4.5【微】【阿克苏微盘】阿拉尔市德富士汉堡考霸店\照片\293308288034464282.jpg29330828803446428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9685" y="-37465"/>
            <a:ext cx="12245975" cy="6933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mb dir="vert"/>
      </p:transition>
    </mc:Choice>
    <mc:Fallback>
      <p:transition spd="med" advClick="0" advTm="2000">
        <p:comb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99135" y="-46990"/>
            <a:ext cx="13590270" cy="6952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ver/>
      </p:transition>
    </mc:Choice>
    <mc:Fallback>
      <p:transition spd="med" advClick="0" advTm="2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C:\Users\Administrator\Desktop\客户资料\4.5【微】【阿克苏微盘】阿拉尔市德富士汉堡考霸店\照片\429700347811391049.jpg42970034781139104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6510" y="-37465"/>
            <a:ext cx="12230100" cy="6933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ver dir="r"/>
      </p:transition>
    </mc:Choice>
    <mc:Fallback>
      <p:transition spd="med" advClick="0" advTm="2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7880754481635221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05" y="-5080"/>
            <a:ext cx="12195175" cy="6877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ver dir="u"/>
      </p:transition>
    </mc:Choice>
    <mc:Fallback>
      <p:transition spd="med" advClick="0" advTm="2000">
        <p:cover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C:\Users\Administrator\Desktop\客户资料\4.5【微】【阿克苏微盘】阿拉尔市德富士汉堡考霸店\照片\269615214254281551.jpg26961521425428155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3335" y="-37465"/>
            <a:ext cx="12242800" cy="6933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ver dir="d"/>
      </p:transition>
    </mc:Choice>
    <mc:Fallback>
      <p:transition spd="med" advClick="0" advTm="2000">
        <p:cover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335" y="-37465"/>
            <a:ext cx="12193270" cy="6933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ver dir="ru"/>
      </p:transition>
    </mc:Choice>
    <mc:Fallback>
      <p:transition spd="med" advClick="0" advTm="2000">
        <p:cover dir="r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C:\Users\Administrator\Desktop\客户资料\4.5【微】【阿克苏微盘】阿拉尔市德富士汉堡考霸店\照片\778123433599347123.jpg77812343359934712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3810" y="-37465"/>
            <a:ext cx="12193270" cy="6933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ver dir="r"/>
      </p:transition>
    </mc:Choice>
    <mc:Fallback>
      <p:transition spd="med" advClick="0" advTm="2000"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C:\Users\Administrator\Desktop\客户资料\4.5【微】【阿克苏微盘】阿拉尔市德富士汉堡考霸店\照片\645048232035340203.jpg6450482320353402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3175" y="-10160"/>
            <a:ext cx="12193905" cy="6880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ver dir="ld"/>
      </p:transition>
    </mc:Choice>
    <mc:Fallback>
      <p:transition spd="med" advClick="0" advTm="2000">
        <p:cover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335" y="-37465"/>
            <a:ext cx="12193270" cy="6933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0" advTm="2000">
        <p:cover dir="rd"/>
      </p:transition>
    </mc:Choice>
    <mc:Fallback>
      <p:transition spd="med" advClick="0" advTm="2000">
        <p:cover dir="rd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</cp:revision>
  <dcterms:created xsi:type="dcterms:W3CDTF">2016-05-20T02:27:29Z</dcterms:created>
  <dcterms:modified xsi:type="dcterms:W3CDTF">2016-05-20T04:02:15Z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